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18"/>
  </p:notesMasterIdLst>
  <p:handoutMasterIdLst>
    <p:handoutMasterId r:id="rId19"/>
  </p:handoutMasterIdLst>
  <p:sldIdLst>
    <p:sldId id="258" r:id="rId2"/>
    <p:sldId id="268"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4" r:id="rId17"/>
  </p:sldIdLst>
  <p:sldSz cx="12188825" cy="6858000"/>
  <p:notesSz cx="6858000" cy="9144000"/>
  <p:defaultTextStyle>
    <a:defPPr rtl="0">
      <a:defRPr lang="es-e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945">
          <p15:clr>
            <a:srgbClr val="A4A3A4"/>
          </p15:clr>
        </p15:guide>
        <p15:guide id="3" orient="horz" pos="3888">
          <p15:clr>
            <a:srgbClr val="A4A3A4"/>
          </p15:clr>
        </p15:guide>
        <p15:guide id="4" orient="horz" pos="192">
          <p15:clr>
            <a:srgbClr val="A4A3A4"/>
          </p15:clr>
        </p15:guide>
        <p15:guide id="5" orient="horz" pos="1072">
          <p15:clr>
            <a:srgbClr val="A4A3A4"/>
          </p15:clr>
        </p15:guide>
        <p15:guide id="6" pos="3839">
          <p15:clr>
            <a:srgbClr val="A4A3A4"/>
          </p15:clr>
        </p15:guide>
        <p15:guide id="7" pos="704">
          <p15:clr>
            <a:srgbClr val="A4A3A4"/>
          </p15:clr>
        </p15:guide>
        <p15:guide id="8" pos="710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182" autoAdjust="0"/>
  </p:normalViewPr>
  <p:slideViewPr>
    <p:cSldViewPr showGuides="1">
      <p:cViewPr varScale="1">
        <p:scale>
          <a:sx n="107" d="100"/>
          <a:sy n="107" d="100"/>
        </p:scale>
        <p:origin x="750" y="102"/>
      </p:cViewPr>
      <p:guideLst>
        <p:guide orient="horz" pos="2160"/>
        <p:guide orient="horz" pos="945"/>
        <p:guide orient="horz" pos="3888"/>
        <p:guide orient="horz" pos="192"/>
        <p:guide orient="horz" pos="1072"/>
        <p:guide pos="3839"/>
        <p:guide pos="704"/>
        <p:guide pos="7102"/>
      </p:guideLst>
    </p:cSldViewPr>
  </p:slideViewPr>
  <p:outlineViewPr>
    <p:cViewPr>
      <p:scale>
        <a:sx n="33" d="100"/>
        <a:sy n="33" d="100"/>
      </p:scale>
      <p:origin x="0" y="-2886"/>
    </p:cViewPr>
  </p:outlineViewPr>
  <p:notesTextViewPr>
    <p:cViewPr>
      <p:scale>
        <a:sx n="3" d="2"/>
        <a:sy n="3" d="2"/>
      </p:scale>
      <p:origin x="0" y="0"/>
    </p:cViewPr>
  </p:notesTextViewPr>
  <p:notesViewPr>
    <p:cSldViewPr>
      <p:cViewPr varScale="1">
        <p:scale>
          <a:sx n="89" d="100"/>
          <a:sy n="89" d="100"/>
        </p:scale>
        <p:origin x="376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es-ES">
              <a:solidFill>
                <a:schemeClr val="tx2"/>
              </a:solidFill>
            </a:endParaRPr>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4B461C39-3AED-4AFD-88E8-54C852B6068E}" type="datetime1">
              <a:rPr lang="es-ES" smtClean="0">
                <a:solidFill>
                  <a:schemeClr val="tx2"/>
                </a:solidFill>
              </a:rPr>
              <a:t>14/05/2022</a:t>
            </a:fld>
            <a:endParaRPr lang="es-ES">
              <a:solidFill>
                <a:schemeClr val="tx2"/>
              </a:solidFill>
            </a:endParaRPr>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es-ES">
              <a:solidFill>
                <a:schemeClr val="tx2"/>
              </a:solidFill>
            </a:endParaRPr>
          </a:p>
        </p:txBody>
      </p:sp>
      <p:sp>
        <p:nvSpPr>
          <p:cNvPr id="5" name="Marcador de posición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CFD77566-CD65-4859-9FA1-43956DC85B8C}" type="slidenum">
              <a:rPr lang="es-ES">
                <a:solidFill>
                  <a:schemeClr val="tx2"/>
                </a:solidFill>
              </a:rPr>
              <a:t>‹Nº›</a:t>
            </a:fld>
            <a:endParaRPr lang="es-ES">
              <a:solidFill>
                <a:schemeClr val="tx2"/>
              </a:solidFill>
            </a:endParaRPr>
          </a:p>
        </p:txBody>
      </p:sp>
    </p:spTree>
    <p:extLst>
      <p:ext uri="{BB962C8B-B14F-4D97-AF65-F5344CB8AC3E}">
        <p14:creationId xmlns:p14="http://schemas.microsoft.com/office/powerpoint/2010/main" val="270879837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2"/>
                </a:solidFill>
              </a:defRPr>
            </a:lvl1pPr>
          </a:lstStyle>
          <a:p>
            <a:pPr rtl="0"/>
            <a:endParaRPr lang="es-ES" noProof="0"/>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2"/>
                </a:solidFill>
              </a:defRPr>
            </a:lvl1pPr>
          </a:lstStyle>
          <a:p>
            <a:pPr rtl="0"/>
            <a:fld id="{3C8CF64D-83A4-44A6-BBD9-5038DA769B59}" type="datetime1">
              <a:rPr lang="es-ES" noProof="0" smtClean="0"/>
              <a:t>14/05/2022</a:t>
            </a:fld>
            <a:endParaRPr lang="es-ES" noProof="0"/>
          </a:p>
        </p:txBody>
      </p:sp>
      <p:sp>
        <p:nvSpPr>
          <p:cNvPr id="4" name="Marcador de imagen d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solidFill>
                  <a:schemeClr val="tx2"/>
                </a:solidFill>
              </a:defRPr>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solidFill>
                  <a:schemeClr val="tx2"/>
                </a:solidFill>
              </a:defRPr>
            </a:lvl1pPr>
          </a:lstStyle>
          <a:p>
            <a:pPr rtl="0"/>
            <a:fld id="{B8796F01-7154-41E0-B48B-A6921757531A}" type="slidenum">
              <a:rPr lang="es-ES" noProof="0"/>
              <a:pPr rtl="0"/>
              <a:t>‹Nº›</a:t>
            </a:fld>
            <a:endParaRPr lang="es-ES" noProof="0"/>
          </a:p>
        </p:txBody>
      </p:sp>
    </p:spTree>
    <p:extLst>
      <p:ext uri="{BB962C8B-B14F-4D97-AF65-F5344CB8AC3E}">
        <p14:creationId xmlns:p14="http://schemas.microsoft.com/office/powerpoint/2010/main" val="44077566"/>
      </p:ext>
    </p:extLst>
  </p:cSld>
  <p:clrMap bg1="lt1" tx1="dk1" bg2="lt2" tx2="dk2" accent1="accent1" accent2="accent2" accent3="accent3" accent4="accent4" accent5="accent5" accent6="accent6" hlink="hlink" folHlink="folHlink"/>
  <p:hf hdr="0" ftr="0" dt="0"/>
  <p:notesStyle>
    <a:lvl1pPr marL="0" algn="l" defTabSz="1218987" rtl="0" eaLnBrk="1" latinLnBrk="0" hangingPunct="1">
      <a:defRPr sz="1600" kern="1200">
        <a:solidFill>
          <a:schemeClr val="tx2"/>
        </a:solidFill>
        <a:latin typeface="+mn-lt"/>
        <a:ea typeface="+mn-ea"/>
        <a:cs typeface="+mn-cs"/>
      </a:defRPr>
    </a:lvl1pPr>
    <a:lvl2pPr marL="609493" algn="l" defTabSz="1218987" rtl="0" eaLnBrk="1" latinLnBrk="0" hangingPunct="1">
      <a:defRPr sz="1600" kern="1200">
        <a:solidFill>
          <a:schemeClr val="tx2"/>
        </a:solidFill>
        <a:latin typeface="+mn-lt"/>
        <a:ea typeface="+mn-ea"/>
        <a:cs typeface="+mn-cs"/>
      </a:defRPr>
    </a:lvl2pPr>
    <a:lvl3pPr marL="1218987" algn="l" defTabSz="1218987" rtl="0" eaLnBrk="1" latinLnBrk="0" hangingPunct="1">
      <a:defRPr sz="1600" kern="1200">
        <a:solidFill>
          <a:schemeClr val="tx2"/>
        </a:solidFill>
        <a:latin typeface="+mn-lt"/>
        <a:ea typeface="+mn-ea"/>
        <a:cs typeface="+mn-cs"/>
      </a:defRPr>
    </a:lvl3pPr>
    <a:lvl4pPr marL="1828480" algn="l" defTabSz="1218987" rtl="0" eaLnBrk="1" latinLnBrk="0" hangingPunct="1">
      <a:defRPr sz="1600" kern="1200">
        <a:solidFill>
          <a:schemeClr val="tx2"/>
        </a:solidFill>
        <a:latin typeface="+mn-lt"/>
        <a:ea typeface="+mn-ea"/>
        <a:cs typeface="+mn-cs"/>
      </a:defRPr>
    </a:lvl4pPr>
    <a:lvl5pPr marL="2437973" algn="l" defTabSz="1218987" rtl="0" eaLnBrk="1" latinLnBrk="0" hangingPunct="1">
      <a:defRPr sz="1600" kern="1200">
        <a:solidFill>
          <a:schemeClr val="tx2"/>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FBBF81A0-ADA6-4623-BE4F-40CFB8BBCB3D}" type="slidenum">
              <a:rPr lang="es-ES" smtClean="0"/>
              <a:t>1</a:t>
            </a:fld>
            <a:endParaRPr lang="es-ES"/>
          </a:p>
        </p:txBody>
      </p:sp>
    </p:spTree>
    <p:extLst>
      <p:ext uri="{BB962C8B-B14F-4D97-AF65-F5344CB8AC3E}">
        <p14:creationId xmlns:p14="http://schemas.microsoft.com/office/powerpoint/2010/main" val="2855903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noProof="0" smtClean="0"/>
              <a:pPr rtl="0"/>
              <a:t>11</a:t>
            </a:fld>
            <a:endParaRPr lang="es-ES" noProof="0"/>
          </a:p>
        </p:txBody>
      </p:sp>
    </p:spTree>
    <p:extLst>
      <p:ext uri="{BB962C8B-B14F-4D97-AF65-F5344CB8AC3E}">
        <p14:creationId xmlns:p14="http://schemas.microsoft.com/office/powerpoint/2010/main" val="3041981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FBBF81A0-ADA6-4623-BE4F-40CFB8BBCB3D}" type="slidenum">
              <a:rPr lang="es-ES" smtClean="0"/>
              <a:t>16</a:t>
            </a:fld>
            <a:endParaRPr lang="es-ES"/>
          </a:p>
        </p:txBody>
      </p:sp>
    </p:spTree>
    <p:extLst>
      <p:ext uri="{BB962C8B-B14F-4D97-AF65-F5344CB8AC3E}">
        <p14:creationId xmlns:p14="http://schemas.microsoft.com/office/powerpoint/2010/main" val="2547441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smtClean="0"/>
              <a:pPr rtl="0"/>
              <a:t>3</a:t>
            </a:fld>
            <a:endParaRPr lang="es-ES"/>
          </a:p>
        </p:txBody>
      </p:sp>
    </p:spTree>
    <p:extLst>
      <p:ext uri="{BB962C8B-B14F-4D97-AF65-F5344CB8AC3E}">
        <p14:creationId xmlns:p14="http://schemas.microsoft.com/office/powerpoint/2010/main" val="220292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smtClean="0"/>
              <a:pPr rtl="0"/>
              <a:t>4</a:t>
            </a:fld>
            <a:endParaRPr lang="es-ES"/>
          </a:p>
        </p:txBody>
      </p:sp>
    </p:spTree>
    <p:extLst>
      <p:ext uri="{BB962C8B-B14F-4D97-AF65-F5344CB8AC3E}">
        <p14:creationId xmlns:p14="http://schemas.microsoft.com/office/powerpoint/2010/main" val="2081316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noProof="0" smtClean="0"/>
              <a:pPr rtl="0"/>
              <a:t>5</a:t>
            </a:fld>
            <a:endParaRPr lang="es-ES" noProof="0"/>
          </a:p>
        </p:txBody>
      </p:sp>
    </p:spTree>
    <p:extLst>
      <p:ext uri="{BB962C8B-B14F-4D97-AF65-F5344CB8AC3E}">
        <p14:creationId xmlns:p14="http://schemas.microsoft.com/office/powerpoint/2010/main" val="3727875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smtClean="0"/>
              <a:pPr rtl="0"/>
              <a:t>6</a:t>
            </a:fld>
            <a:endParaRPr lang="es-ES"/>
          </a:p>
        </p:txBody>
      </p:sp>
    </p:spTree>
    <p:extLst>
      <p:ext uri="{BB962C8B-B14F-4D97-AF65-F5344CB8AC3E}">
        <p14:creationId xmlns:p14="http://schemas.microsoft.com/office/powerpoint/2010/main" val="8393209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smtClean="0"/>
              <a:pPr rtl="0"/>
              <a:t>7</a:t>
            </a:fld>
            <a:endParaRPr lang="es-ES"/>
          </a:p>
        </p:txBody>
      </p:sp>
    </p:spTree>
    <p:extLst>
      <p:ext uri="{BB962C8B-B14F-4D97-AF65-F5344CB8AC3E}">
        <p14:creationId xmlns:p14="http://schemas.microsoft.com/office/powerpoint/2010/main" val="4169968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noProof="0" smtClean="0"/>
              <a:pPr rtl="0"/>
              <a:t>8</a:t>
            </a:fld>
            <a:endParaRPr lang="es-ES" noProof="0"/>
          </a:p>
        </p:txBody>
      </p:sp>
    </p:spTree>
    <p:extLst>
      <p:ext uri="{BB962C8B-B14F-4D97-AF65-F5344CB8AC3E}">
        <p14:creationId xmlns:p14="http://schemas.microsoft.com/office/powerpoint/2010/main" val="1552766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noProof="0" smtClean="0"/>
              <a:pPr rtl="0"/>
              <a:t>9</a:t>
            </a:fld>
            <a:endParaRPr lang="es-ES" noProof="0"/>
          </a:p>
        </p:txBody>
      </p:sp>
    </p:spTree>
    <p:extLst>
      <p:ext uri="{BB962C8B-B14F-4D97-AF65-F5344CB8AC3E}">
        <p14:creationId xmlns:p14="http://schemas.microsoft.com/office/powerpoint/2010/main" val="3504281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B8796F01-7154-41E0-B48B-A6921757531A}" type="slidenum">
              <a:rPr lang="es-ES" noProof="0" smtClean="0"/>
              <a:pPr rtl="0"/>
              <a:t>10</a:t>
            </a:fld>
            <a:endParaRPr lang="es-ES" noProof="0"/>
          </a:p>
        </p:txBody>
      </p:sp>
    </p:spTree>
    <p:extLst>
      <p:ext uri="{BB962C8B-B14F-4D97-AF65-F5344CB8AC3E}">
        <p14:creationId xmlns:p14="http://schemas.microsoft.com/office/powerpoint/2010/main" val="23644370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l título">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4" name="Grupo 13" descr="Pila de libros"/>
          <p:cNvGrpSpPr/>
          <p:nvPr userDrawn="1"/>
        </p:nvGrpSpPr>
        <p:grpSpPr>
          <a:xfrm>
            <a:off x="0" y="0"/>
            <a:ext cx="12190572" cy="6858000"/>
            <a:chOff x="0" y="0"/>
            <a:chExt cx="12190572" cy="6858000"/>
          </a:xfrm>
        </p:grpSpPr>
        <p:sp>
          <p:nvSpPr>
            <p:cNvPr id="13" name="Rectángulo 12"/>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grpSp>
          <p:nvGrpSpPr>
            <p:cNvPr id="12" name="Grupo 11"/>
            <p:cNvGrpSpPr/>
            <p:nvPr/>
          </p:nvGrpSpPr>
          <p:grpSpPr>
            <a:xfrm>
              <a:off x="0" y="0"/>
              <a:ext cx="4726044" cy="6858000"/>
              <a:chOff x="0" y="0"/>
              <a:chExt cx="4726044" cy="6858000"/>
            </a:xfrm>
          </p:grpSpPr>
          <p:pic>
            <p:nvPicPr>
              <p:cNvPr id="9" name="Imagen 8" descr="Pila de libro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4591594" cy="6858000"/>
              </a:xfrm>
              <a:prstGeom prst="rect">
                <a:avLst/>
              </a:prstGeom>
            </p:spPr>
          </p:pic>
          <p:sp>
            <p:nvSpPr>
              <p:cNvPr id="10" name="Rectángulo 9"/>
              <p:cNvSpPr/>
              <p:nvPr/>
            </p:nvSpPr>
            <p:spPr>
              <a:xfrm>
                <a:off x="4588884"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grpSp>
      </p:grpSp>
      <p:sp>
        <p:nvSpPr>
          <p:cNvPr id="2" name="Título 1"/>
          <p:cNvSpPr>
            <a:spLocks noGrp="1"/>
          </p:cNvSpPr>
          <p:nvPr>
            <p:ph type="ctrTitle"/>
          </p:nvPr>
        </p:nvSpPr>
        <p:spPr>
          <a:xfrm>
            <a:off x="4879346" y="1498601"/>
            <a:ext cx="7008574" cy="3298825"/>
          </a:xfrm>
        </p:spPr>
        <p:txBody>
          <a:bodyPr rtlCol="0">
            <a:normAutofit/>
          </a:bodyPr>
          <a:lstStyle>
            <a:lvl1pPr algn="l">
              <a:lnSpc>
                <a:spcPct val="90000"/>
              </a:lnSpc>
              <a:defRPr sz="5400" b="0" cap="none" spc="0" baseline="0">
                <a:ln w="0"/>
                <a:solidFill>
                  <a:schemeClr val="tx2"/>
                </a:solidFill>
                <a:effectLst/>
              </a:defRPr>
            </a:lvl1pPr>
          </a:lstStyle>
          <a:p>
            <a:pPr rtl="0"/>
            <a:r>
              <a:rPr lang="es-ES" noProof="0"/>
              <a:t>Haga clic para modificar el estilo de título del patrón</a:t>
            </a:r>
          </a:p>
        </p:txBody>
      </p:sp>
      <p:sp>
        <p:nvSpPr>
          <p:cNvPr id="3" name="Subtítulo 2"/>
          <p:cNvSpPr>
            <a:spLocks noGrp="1"/>
          </p:cNvSpPr>
          <p:nvPr>
            <p:ph type="subTitle" idx="1"/>
          </p:nvPr>
        </p:nvSpPr>
        <p:spPr>
          <a:xfrm>
            <a:off x="4879346" y="4927600"/>
            <a:ext cx="7008574" cy="1244600"/>
          </a:xfrm>
        </p:spPr>
        <p:txBody>
          <a:bodyPr rtlCol="0">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pPr rtl="0"/>
            <a:r>
              <a:rPr lang="es-ES" noProof="0"/>
              <a:t>Haga clic para modificar el estilo de subtítulo del patrón</a:t>
            </a:r>
          </a:p>
        </p:txBody>
      </p:sp>
      <p:sp>
        <p:nvSpPr>
          <p:cNvPr id="5" name="Marcador de fecha 4"/>
          <p:cNvSpPr>
            <a:spLocks noGrp="1"/>
          </p:cNvSpPr>
          <p:nvPr>
            <p:ph type="dt" sz="half" idx="10"/>
          </p:nvPr>
        </p:nvSpPr>
        <p:spPr/>
        <p:txBody>
          <a:bodyPr rtlCol="0"/>
          <a:lstStyle/>
          <a:p>
            <a:pPr rtl="0"/>
            <a:fld id="{068C2859-6A9F-4A95-A055-2632BA1C39C9}" type="datetime1">
              <a:rPr lang="es-ES" noProof="0" smtClean="0"/>
              <a:t>14/05/2022</a:t>
            </a:fld>
            <a:endParaRPr lang="es-ES" noProof="0"/>
          </a:p>
        </p:txBody>
      </p:sp>
      <p:sp>
        <p:nvSpPr>
          <p:cNvPr id="7" name="Marcador de pie de página 6"/>
          <p:cNvSpPr>
            <a:spLocks noGrp="1"/>
          </p:cNvSpPr>
          <p:nvPr>
            <p:ph type="ftr" sz="quarter" idx="11"/>
          </p:nvPr>
        </p:nvSpPr>
        <p:spPr/>
        <p:txBody>
          <a:bodyPr rtlCol="0"/>
          <a:lstStyle/>
          <a:p>
            <a:pPr rtl="0"/>
            <a:r>
              <a:rPr lang="es-ES" noProof="0"/>
              <a:t>Agregue un pie de página</a:t>
            </a:r>
          </a:p>
        </p:txBody>
      </p:sp>
      <p:sp>
        <p:nvSpPr>
          <p:cNvPr id="11" name="Marcador de posición de número de diapositiva 10"/>
          <p:cNvSpPr>
            <a:spLocks noGrp="1"/>
          </p:cNvSpPr>
          <p:nvPr>
            <p:ph type="sldNum" sz="quarter" idx="12"/>
          </p:nvPr>
        </p:nvSpPr>
        <p:spPr/>
        <p:txBody>
          <a:bodyPr rtlCol="0"/>
          <a:lstStyle/>
          <a:p>
            <a:pPr rtl="0"/>
            <a:fld id="{EB37DED6-D4C7-42EE-AB49-D2E39E64FDE4}" type="slidenum">
              <a:rPr lang="es-ES" noProof="0" smtClean="0"/>
              <a:pPr rtl="0"/>
              <a:t>‹Nº›</a:t>
            </a:fld>
            <a:endParaRPr lang="es-ES" noProof="0"/>
          </a:p>
        </p:txBody>
      </p:sp>
    </p:spTree>
    <p:extLst>
      <p:ext uri="{BB962C8B-B14F-4D97-AF65-F5344CB8AC3E}">
        <p14:creationId xmlns:p14="http://schemas.microsoft.com/office/powerpoint/2010/main" val="440517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EB6467D1-102A-4869-B308-01963076E426}" type="datetime1">
              <a:rPr lang="es-ES" noProof="0" smtClean="0"/>
              <a:t>14/05/2022</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p:cNvSpPr>
            <a:spLocks noGrp="1"/>
          </p:cNvSpPr>
          <p:nvPr>
            <p:ph type="sldNum" sz="quarter" idx="12"/>
          </p:nvPr>
        </p:nvSpPr>
        <p:spPr/>
        <p:txBody>
          <a:bodyPr rtlCol="0"/>
          <a:lstStyle/>
          <a:p>
            <a:pPr rtl="0"/>
            <a:fld id="{591C5AD9-787D-40FA-8A4D-16A055B9AF81}" type="slidenum">
              <a:rPr lang="es-ES" noProof="0" smtClean="0"/>
              <a:t>‹Nº›</a:t>
            </a:fld>
            <a:endParaRPr lang="es-ES" noProof="0"/>
          </a:p>
        </p:txBody>
      </p:sp>
    </p:spTree>
    <p:extLst>
      <p:ext uri="{BB962C8B-B14F-4D97-AF65-F5344CB8AC3E}">
        <p14:creationId xmlns:p14="http://schemas.microsoft.com/office/powerpoint/2010/main" val="2960223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852633" y="274638"/>
            <a:ext cx="1422030" cy="5897561"/>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hasCustomPrompt="1"/>
          </p:nvPr>
        </p:nvSpPr>
        <p:spPr>
          <a:xfrm>
            <a:off x="1117309" y="274638"/>
            <a:ext cx="8532178" cy="5897561"/>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B11106B2-BAB9-42B6-84C7-8C1DBD98FF46}" type="datetime1">
              <a:rPr lang="es-ES" noProof="0" smtClean="0"/>
              <a:t>14/05/2022</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p:cNvSpPr>
            <a:spLocks noGrp="1"/>
          </p:cNvSpPr>
          <p:nvPr>
            <p:ph type="sldNum" sz="quarter" idx="12"/>
          </p:nvPr>
        </p:nvSpPr>
        <p:spPr/>
        <p:txBody>
          <a:bodyPr rtlCol="0"/>
          <a:lstStyle/>
          <a:p>
            <a:pPr rtl="0"/>
            <a:fld id="{591C5AD9-787D-40FA-8A4D-16A055B9AF81}" type="slidenum">
              <a:rPr lang="es-ES" noProof="0" smtClean="0"/>
              <a:t>‹Nº›</a:t>
            </a:fld>
            <a:endParaRPr lang="es-ES" noProof="0"/>
          </a:p>
        </p:txBody>
      </p:sp>
    </p:spTree>
    <p:extLst>
      <p:ext uri="{BB962C8B-B14F-4D97-AF65-F5344CB8AC3E}">
        <p14:creationId xmlns:p14="http://schemas.microsoft.com/office/powerpoint/2010/main" val="239825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p:txBody>
          <a:bodyPr rtlCol="0"/>
          <a:lstStyle>
            <a:lvl5pPr>
              <a:defRPr/>
            </a:lvl5pPr>
            <a:lvl6pPr>
              <a:defRPr/>
            </a:lvl6pPr>
            <a:lvl7pPr>
              <a:defRPr baseline="0"/>
            </a:lvl7pPr>
            <a:lvl8pPr>
              <a:defRPr baseline="0"/>
            </a:lvl8pPr>
            <a:lvl9pPr>
              <a:defRPr baseline="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1164E7C5-48D3-49E6-A2D8-AE83368C8BF2}" type="datetime1">
              <a:rPr lang="es-ES" noProof="0" smtClean="0"/>
              <a:t>14/05/2022</a:t>
            </a:fld>
            <a:endParaRPr lang="es-ES" noProof="0"/>
          </a:p>
        </p:txBody>
      </p:sp>
      <p:sp>
        <p:nvSpPr>
          <p:cNvPr id="5" name="Marcador de pie de página 4"/>
          <p:cNvSpPr>
            <a:spLocks noGrp="1"/>
          </p:cNvSpPr>
          <p:nvPr>
            <p:ph type="ftr" sz="quarter" idx="11"/>
          </p:nvPr>
        </p:nvSpPr>
        <p:spPr/>
        <p:txBody>
          <a:bodyPr rtlCol="0"/>
          <a:lstStyle/>
          <a:p>
            <a:pPr rtl="0"/>
            <a:r>
              <a:rPr lang="es-ES" noProof="0"/>
              <a:t>Agregar un pie de página</a:t>
            </a:r>
          </a:p>
        </p:txBody>
      </p:sp>
      <p:sp>
        <p:nvSpPr>
          <p:cNvPr id="6" name="Marcador de posición de número de diapositiva 5"/>
          <p:cNvSpPr>
            <a:spLocks noGrp="1"/>
          </p:cNvSpPr>
          <p:nvPr>
            <p:ph type="sldNum" sz="quarter" idx="12"/>
          </p:nvPr>
        </p:nvSpPr>
        <p:spPr/>
        <p:txBody>
          <a:bodyPr rtlCol="0"/>
          <a:lstStyle/>
          <a:p>
            <a:pPr rtl="0"/>
            <a:fld id="{DA60BA0E-20D0-4E7C-B286-26C960A6788F}" type="slidenum">
              <a:rPr lang="es-ES" noProof="0" smtClean="0"/>
              <a:t>‹Nº›</a:t>
            </a:fld>
            <a:endParaRPr lang="es-ES" noProof="0"/>
          </a:p>
        </p:txBody>
      </p:sp>
    </p:spTree>
    <p:extLst>
      <p:ext uri="{BB962C8B-B14F-4D97-AF65-F5344CB8AC3E}">
        <p14:creationId xmlns:p14="http://schemas.microsoft.com/office/powerpoint/2010/main" val="235897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ncabezado de sección">
    <p:bg bwMode="auto">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2" name="Grupo 11"/>
          <p:cNvGrpSpPr/>
          <p:nvPr/>
        </p:nvGrpSpPr>
        <p:grpSpPr>
          <a:xfrm>
            <a:off x="1620" y="0"/>
            <a:ext cx="12188952" cy="6858000"/>
            <a:chOff x="1620" y="0"/>
            <a:chExt cx="12188952" cy="6858000"/>
          </a:xfrm>
        </p:grpSpPr>
        <p:sp>
          <p:nvSpPr>
            <p:cNvPr id="4" name="Rectángulo 3"/>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pic>
          <p:nvPicPr>
            <p:cNvPr id="10"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11" name="Rectángulo 10"/>
            <p:cNvSpPr/>
            <p:nvPr/>
          </p:nvSpPr>
          <p:spPr>
            <a:xfrm>
              <a:off x="7481252" y="0"/>
              <a:ext cx="13716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b="0" noProof="0">
                <a:solidFill>
                  <a:schemeClr val="tx2"/>
                </a:solidFill>
              </a:endParaRPr>
            </a:p>
          </p:txBody>
        </p:sp>
      </p:grpSp>
      <p:pic>
        <p:nvPicPr>
          <p:cNvPr id="5" name="Imagen 4" descr="Pila de libro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8818" y="0"/>
            <a:ext cx="4591594" cy="6858000"/>
          </a:xfrm>
          <a:prstGeom prst="rect">
            <a:avLst/>
          </a:prstGeom>
        </p:spPr>
      </p:pic>
      <p:sp>
        <p:nvSpPr>
          <p:cNvPr id="7" name="Título 1"/>
          <p:cNvSpPr>
            <a:spLocks noGrp="1"/>
          </p:cNvSpPr>
          <p:nvPr>
            <p:ph type="ctrTitle"/>
          </p:nvPr>
        </p:nvSpPr>
        <p:spPr>
          <a:xfrm>
            <a:off x="237149" y="1498601"/>
            <a:ext cx="7008574" cy="3298825"/>
          </a:xfrm>
        </p:spPr>
        <p:txBody>
          <a:bodyPr rtlCol="0">
            <a:normAutofit/>
          </a:bodyPr>
          <a:lstStyle>
            <a:lvl1pPr algn="l">
              <a:lnSpc>
                <a:spcPct val="90000"/>
              </a:lnSpc>
              <a:defRPr sz="5400" b="0" cap="none" spc="0" baseline="0">
                <a:ln w="0"/>
                <a:solidFill>
                  <a:schemeClr val="tx2"/>
                </a:solidFill>
                <a:effectLst/>
              </a:defRPr>
            </a:lvl1pPr>
          </a:lstStyle>
          <a:p>
            <a:pPr rtl="0"/>
            <a:r>
              <a:rPr lang="es-ES" noProof="0"/>
              <a:t>Haga clic para modificar el estilo de título del patrón</a:t>
            </a:r>
          </a:p>
        </p:txBody>
      </p:sp>
      <p:sp>
        <p:nvSpPr>
          <p:cNvPr id="8" name="Subtítulo 2"/>
          <p:cNvSpPr>
            <a:spLocks noGrp="1"/>
          </p:cNvSpPr>
          <p:nvPr>
            <p:ph type="subTitle" idx="1"/>
          </p:nvPr>
        </p:nvSpPr>
        <p:spPr>
          <a:xfrm>
            <a:off x="237149" y="4927600"/>
            <a:ext cx="7008574" cy="1244600"/>
          </a:xfrm>
        </p:spPr>
        <p:txBody>
          <a:bodyPr rtlCol="0">
            <a:normAutofit/>
          </a:bodyPr>
          <a:lstStyle>
            <a:lvl1pPr marL="0" indent="0" algn="l">
              <a:spcBef>
                <a:spcPts val="0"/>
              </a:spcBef>
              <a:buNone/>
              <a:defRPr sz="2800" b="0" cap="none" spc="0">
                <a:ln w="0"/>
                <a:solidFill>
                  <a:schemeClr val="accent2">
                    <a:lumMod val="50000"/>
                  </a:schemeClr>
                </a:solidFill>
                <a:effectLst/>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pPr rtl="0"/>
            <a:r>
              <a:rPr lang="es-ES" noProof="0"/>
              <a:t>Haga clic para modificar el estilo de subtítulo del patrón</a:t>
            </a:r>
          </a:p>
        </p:txBody>
      </p:sp>
      <p:sp>
        <p:nvSpPr>
          <p:cNvPr id="2" name="Marcador de fecha 1"/>
          <p:cNvSpPr>
            <a:spLocks noGrp="1"/>
          </p:cNvSpPr>
          <p:nvPr>
            <p:ph type="dt" sz="half" idx="10"/>
          </p:nvPr>
        </p:nvSpPr>
        <p:spPr/>
        <p:txBody>
          <a:bodyPr rtlCol="0"/>
          <a:lstStyle/>
          <a:p>
            <a:pPr rtl="0"/>
            <a:fld id="{4C877994-B49D-4C44-8C46-0D8AC66A74F4}" type="datetime1">
              <a:rPr lang="es-ES" noProof="0" smtClean="0"/>
              <a:t>14/05/2022</a:t>
            </a:fld>
            <a:endParaRPr lang="es-ES" noProof="0"/>
          </a:p>
        </p:txBody>
      </p:sp>
      <p:sp>
        <p:nvSpPr>
          <p:cNvPr id="3" name="Marcador de pie de página 2"/>
          <p:cNvSpPr>
            <a:spLocks noGrp="1"/>
          </p:cNvSpPr>
          <p:nvPr>
            <p:ph type="ftr" sz="quarter" idx="11"/>
          </p:nvPr>
        </p:nvSpPr>
        <p:spPr/>
        <p:txBody>
          <a:bodyPr rtlCol="0"/>
          <a:lstStyle/>
          <a:p>
            <a:pPr rtl="0"/>
            <a:r>
              <a:rPr lang="es-ES" noProof="0"/>
              <a:t>Agregue un pie de página</a:t>
            </a:r>
          </a:p>
        </p:txBody>
      </p:sp>
      <p:sp>
        <p:nvSpPr>
          <p:cNvPr id="9" name="Marcador de posición de número de diapositiva 8"/>
          <p:cNvSpPr>
            <a:spLocks noGrp="1"/>
          </p:cNvSpPr>
          <p:nvPr>
            <p:ph type="sldNum" sz="quarter" idx="12"/>
          </p:nvPr>
        </p:nvSpPr>
        <p:spPr/>
        <p:txBody>
          <a:bodyPr rtlCol="0"/>
          <a:lstStyle/>
          <a:p>
            <a:pPr rtl="0"/>
            <a:fld id="{EB37DED6-D4C7-42EE-AB49-D2E39E64FDE4}" type="slidenum">
              <a:rPr lang="es-ES" noProof="0" smtClean="0"/>
              <a:pPr rtl="0"/>
              <a:t>‹Nº›</a:t>
            </a:fld>
            <a:endParaRPr lang="es-ES" noProof="0"/>
          </a:p>
        </p:txBody>
      </p:sp>
    </p:spTree>
    <p:extLst>
      <p:ext uri="{BB962C8B-B14F-4D97-AF65-F5344CB8AC3E}">
        <p14:creationId xmlns:p14="http://schemas.microsoft.com/office/powerpoint/2010/main" val="727235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hasCustomPrompt="1"/>
          </p:nvPr>
        </p:nvSpPr>
        <p:spPr>
          <a:xfrm>
            <a:off x="1117309" y="1701800"/>
            <a:ext cx="4977104" cy="4470400"/>
          </a:xfrm>
        </p:spPr>
        <p:txBody>
          <a:bodyPr rtlCol="0">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hasCustomPrompt="1"/>
          </p:nvPr>
        </p:nvSpPr>
        <p:spPr>
          <a:xfrm>
            <a:off x="6297559" y="1701800"/>
            <a:ext cx="4977104" cy="4470400"/>
          </a:xfrm>
        </p:spPr>
        <p:txBody>
          <a:bodyPr rtlCol="0">
            <a:normAutofit/>
          </a:bodyPr>
          <a:lstStyle>
            <a:lvl1pPr>
              <a:defRPr sz="2400"/>
            </a:lvl1pPr>
            <a:lvl2pPr>
              <a:defRPr sz="20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85D29D62-DF3D-4A12-B2FF-19D66AC022B6}" type="datetime1">
              <a:rPr lang="es-ES" noProof="0" smtClean="0"/>
              <a:t>14/05/2022</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a:t>
            </a:r>
          </a:p>
        </p:txBody>
      </p:sp>
      <p:sp>
        <p:nvSpPr>
          <p:cNvPr id="7" name="Marcador de posición de número de diapositiva 6"/>
          <p:cNvSpPr>
            <a:spLocks noGrp="1"/>
          </p:cNvSpPr>
          <p:nvPr>
            <p:ph type="sldNum" sz="quarter" idx="12"/>
          </p:nvPr>
        </p:nvSpPr>
        <p:spPr/>
        <p:txBody>
          <a:bodyPr rtlCol="0"/>
          <a:lstStyle/>
          <a:p>
            <a:pPr rtl="0"/>
            <a:fld id="{EB37DED6-D4C7-42EE-AB49-D2E39E64FDE4}" type="slidenum">
              <a:rPr lang="es-ES" noProof="0" smtClean="0"/>
              <a:t>‹Nº›</a:t>
            </a:fld>
            <a:endParaRPr lang="es-ES" noProof="0"/>
          </a:p>
        </p:txBody>
      </p:sp>
    </p:spTree>
    <p:extLst>
      <p:ext uri="{BB962C8B-B14F-4D97-AF65-F5344CB8AC3E}">
        <p14:creationId xmlns:p14="http://schemas.microsoft.com/office/powerpoint/2010/main" val="2701748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defRPr/>
            </a:lvl1pPr>
          </a:lstStyle>
          <a:p>
            <a:pPr rtl="0"/>
            <a:r>
              <a:rPr lang="es-ES" noProof="0"/>
              <a:t>Haga clic para modificar el estilo de título del patrón</a:t>
            </a:r>
          </a:p>
        </p:txBody>
      </p:sp>
      <p:sp>
        <p:nvSpPr>
          <p:cNvPr id="3" name="Marcador de posición de texto 2"/>
          <p:cNvSpPr>
            <a:spLocks noGrp="1"/>
          </p:cNvSpPr>
          <p:nvPr>
            <p:ph type="body" idx="1" hasCustomPrompt="1"/>
          </p:nvPr>
        </p:nvSpPr>
        <p:spPr>
          <a:xfrm>
            <a:off x="1121372" y="1608836"/>
            <a:ext cx="4973041" cy="512064"/>
          </a:xfrm>
        </p:spPr>
        <p:txBody>
          <a:bodyPr rtlCol="0"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es-ES" noProof="0"/>
              <a:t>Haga clic para modificar los estilos de texto del patrón</a:t>
            </a:r>
          </a:p>
        </p:txBody>
      </p:sp>
      <p:sp>
        <p:nvSpPr>
          <p:cNvPr id="4" name="Marcador de posición de contenido 3"/>
          <p:cNvSpPr>
            <a:spLocks noGrp="1"/>
          </p:cNvSpPr>
          <p:nvPr>
            <p:ph sz="half" idx="2" hasCustomPrompt="1"/>
          </p:nvPr>
        </p:nvSpPr>
        <p:spPr>
          <a:xfrm>
            <a:off x="1117309" y="2209800"/>
            <a:ext cx="4977104" cy="3962400"/>
          </a:xfrm>
        </p:spPr>
        <p:txBody>
          <a:bodyPr rtlCol="0">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hasCustomPrompt="1"/>
          </p:nvPr>
        </p:nvSpPr>
        <p:spPr>
          <a:xfrm>
            <a:off x="6301622" y="1608836"/>
            <a:ext cx="4973041" cy="512064"/>
          </a:xfrm>
        </p:spPr>
        <p:txBody>
          <a:bodyPr rtlCol="0" anchor="b">
            <a:noAutofit/>
          </a:bodyPr>
          <a:lstStyle>
            <a:lvl1pPr marL="0" indent="0">
              <a:spcBef>
                <a:spcPts val="0"/>
              </a:spcBef>
              <a:buNone/>
              <a:defRPr sz="24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rtl="0"/>
            <a:r>
              <a:rPr lang="es-ES" noProof="0"/>
              <a:t>Haga clic para modificar los estilos de texto del patrón</a:t>
            </a:r>
          </a:p>
        </p:txBody>
      </p:sp>
      <p:sp>
        <p:nvSpPr>
          <p:cNvPr id="6" name="Marcador de posición de contenido 5"/>
          <p:cNvSpPr>
            <a:spLocks noGrp="1"/>
          </p:cNvSpPr>
          <p:nvPr>
            <p:ph sz="quarter" idx="4" hasCustomPrompt="1"/>
          </p:nvPr>
        </p:nvSpPr>
        <p:spPr>
          <a:xfrm>
            <a:off x="6297559" y="2209800"/>
            <a:ext cx="4977104" cy="3962400"/>
          </a:xfrm>
        </p:spPr>
        <p:txBody>
          <a:bodyPr rtlCol="0">
            <a:normAutofit/>
          </a:bodyPr>
          <a:lstStyle>
            <a:lvl1pPr>
              <a:defRPr sz="2000"/>
            </a:lvl1pPr>
            <a:lvl2pPr>
              <a:defRPr sz="1800"/>
            </a:lvl2pPr>
            <a:lvl3pPr>
              <a:defRPr sz="1800"/>
            </a:lvl3pPr>
            <a:lvl4pPr>
              <a:defRPr sz="1800"/>
            </a:lvl4pPr>
            <a:lvl5pPr marL="2011328">
              <a:defRPr sz="1800"/>
            </a:lvl5pPr>
            <a:lvl6pPr marL="2011328">
              <a:defRPr sz="1800"/>
            </a:lvl6pPr>
            <a:lvl7pPr marL="2011328">
              <a:defRPr sz="1800"/>
            </a:lvl7pPr>
            <a:lvl8pPr marL="2011328">
              <a:defRPr sz="1800"/>
            </a:lvl8pPr>
            <a:lvl9pPr marL="2011328">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B1592C68-8513-4015-B808-8FE316E1535D}" type="datetime1">
              <a:rPr lang="es-ES" noProof="0" smtClean="0"/>
              <a:t>14/05/2022</a:t>
            </a:fld>
            <a:endParaRPr lang="es-ES" noProof="0"/>
          </a:p>
        </p:txBody>
      </p:sp>
      <p:sp>
        <p:nvSpPr>
          <p:cNvPr id="8" name="Marcador de pie de página 7"/>
          <p:cNvSpPr>
            <a:spLocks noGrp="1"/>
          </p:cNvSpPr>
          <p:nvPr>
            <p:ph type="ftr" sz="quarter" idx="11"/>
          </p:nvPr>
        </p:nvSpPr>
        <p:spPr/>
        <p:txBody>
          <a:bodyPr rtlCol="0"/>
          <a:lstStyle/>
          <a:p>
            <a:pPr rtl="0"/>
            <a:r>
              <a:rPr lang="es-ES" noProof="0"/>
              <a:t>Agregue un pie de página</a:t>
            </a:r>
          </a:p>
        </p:txBody>
      </p:sp>
      <p:sp>
        <p:nvSpPr>
          <p:cNvPr id="9" name="Marcador de posición de número de diapositiva 8"/>
          <p:cNvSpPr>
            <a:spLocks noGrp="1"/>
          </p:cNvSpPr>
          <p:nvPr>
            <p:ph type="sldNum" sz="quarter" idx="12"/>
          </p:nvPr>
        </p:nvSpPr>
        <p:spPr/>
        <p:txBody>
          <a:bodyPr rtlCol="0"/>
          <a:lstStyle/>
          <a:p>
            <a:pPr rtl="0"/>
            <a:fld id="{EB37DED6-D4C7-42EE-AB49-D2E39E64FDE4}" type="slidenum">
              <a:rPr lang="es-ES" noProof="0" smtClean="0"/>
              <a:t>‹Nº›</a:t>
            </a:fld>
            <a:endParaRPr lang="es-ES" noProof="0"/>
          </a:p>
        </p:txBody>
      </p:sp>
    </p:spTree>
    <p:extLst>
      <p:ext uri="{BB962C8B-B14F-4D97-AF65-F5344CB8AC3E}">
        <p14:creationId xmlns:p14="http://schemas.microsoft.com/office/powerpoint/2010/main" val="14746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CE1F7D71-08B8-4AE7-8B3F-7FCAAFEDF597}" type="datetime1">
              <a:rPr lang="es-ES" noProof="0" smtClean="0"/>
              <a:t>14/05/2022</a:t>
            </a:fld>
            <a:endParaRPr lang="es-ES" noProof="0"/>
          </a:p>
        </p:txBody>
      </p:sp>
      <p:sp>
        <p:nvSpPr>
          <p:cNvPr id="4" name="Marcador de pie de página 3"/>
          <p:cNvSpPr>
            <a:spLocks noGrp="1"/>
          </p:cNvSpPr>
          <p:nvPr>
            <p:ph type="ftr" sz="quarter" idx="11"/>
          </p:nvPr>
        </p:nvSpPr>
        <p:spPr/>
        <p:txBody>
          <a:bodyPr rtlCol="0"/>
          <a:lstStyle/>
          <a:p>
            <a:pPr rtl="0"/>
            <a:r>
              <a:rPr lang="es-ES" noProof="0"/>
              <a:t>Agregue un pie de página</a:t>
            </a:r>
          </a:p>
        </p:txBody>
      </p:sp>
      <p:sp>
        <p:nvSpPr>
          <p:cNvPr id="5" name="Marcador de posición de número de diapositiva 4"/>
          <p:cNvSpPr>
            <a:spLocks noGrp="1"/>
          </p:cNvSpPr>
          <p:nvPr>
            <p:ph type="sldNum" sz="quarter" idx="12"/>
          </p:nvPr>
        </p:nvSpPr>
        <p:spPr/>
        <p:txBody>
          <a:bodyPr rtlCol="0"/>
          <a:lstStyle/>
          <a:p>
            <a:pPr rtl="0"/>
            <a:fld id="{EB37DED6-D4C7-42EE-AB49-D2E39E64FDE4}" type="slidenum">
              <a:rPr lang="es-ES" noProof="0" smtClean="0"/>
              <a:t>‹Nº›</a:t>
            </a:fld>
            <a:endParaRPr lang="es-ES" noProof="0"/>
          </a:p>
        </p:txBody>
      </p:sp>
    </p:spTree>
    <p:extLst>
      <p:ext uri="{BB962C8B-B14F-4D97-AF65-F5344CB8AC3E}">
        <p14:creationId xmlns:p14="http://schemas.microsoft.com/office/powerpoint/2010/main" val="181024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C7F3E73C-1883-4B73-9948-D58B008AD99C}" type="datetime1">
              <a:rPr lang="es-ES" noProof="0" smtClean="0"/>
              <a:t>14/05/2022</a:t>
            </a:fld>
            <a:endParaRPr lang="es-ES" noProof="0"/>
          </a:p>
        </p:txBody>
      </p:sp>
      <p:sp>
        <p:nvSpPr>
          <p:cNvPr id="3" name="Marcador de pie de página 2"/>
          <p:cNvSpPr>
            <a:spLocks noGrp="1"/>
          </p:cNvSpPr>
          <p:nvPr>
            <p:ph type="ftr" sz="quarter" idx="11"/>
          </p:nvPr>
        </p:nvSpPr>
        <p:spPr/>
        <p:txBody>
          <a:bodyPr rtlCol="0"/>
          <a:lstStyle/>
          <a:p>
            <a:pPr rtl="0"/>
            <a:r>
              <a:rPr lang="es-ES" noProof="0"/>
              <a:t>Agregue un pie de página</a:t>
            </a:r>
          </a:p>
        </p:txBody>
      </p:sp>
      <p:sp>
        <p:nvSpPr>
          <p:cNvPr id="4" name="Marcador de posición de número de diapositiva 3"/>
          <p:cNvSpPr>
            <a:spLocks noGrp="1"/>
          </p:cNvSpPr>
          <p:nvPr>
            <p:ph type="sldNum" sz="quarter" idx="12"/>
          </p:nvPr>
        </p:nvSpPr>
        <p:spPr/>
        <p:txBody>
          <a:bodyPr rtlCol="0"/>
          <a:lstStyle/>
          <a:p>
            <a:pPr rtl="0"/>
            <a:fld id="{EB37DED6-D4C7-42EE-AB49-D2E39E64FDE4}" type="slidenum">
              <a:rPr lang="es-ES" noProof="0" smtClean="0"/>
              <a:t>‹Nº›</a:t>
            </a:fld>
            <a:endParaRPr lang="es-ES" noProof="0"/>
          </a:p>
        </p:txBody>
      </p:sp>
    </p:spTree>
    <p:extLst>
      <p:ext uri="{BB962C8B-B14F-4D97-AF65-F5344CB8AC3E}">
        <p14:creationId xmlns:p14="http://schemas.microsoft.com/office/powerpoint/2010/main" val="66448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Rectángulo 7"/>
          <p:cNvSpPr/>
          <p:nvPr/>
        </p:nvSpPr>
        <p:spPr>
          <a:xfrm>
            <a:off x="3961368" y="0"/>
            <a:ext cx="7922736"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sp>
        <p:nvSpPr>
          <p:cNvPr id="2" name="Título 1"/>
          <p:cNvSpPr>
            <a:spLocks noGrp="1"/>
          </p:cNvSpPr>
          <p:nvPr>
            <p:ph type="title"/>
          </p:nvPr>
        </p:nvSpPr>
        <p:spPr>
          <a:xfrm>
            <a:off x="455612" y="1701800"/>
            <a:ext cx="3351927" cy="2844800"/>
          </a:xfrm>
        </p:spPr>
        <p:txBody>
          <a:bodyPr rtlCol="0" anchor="b">
            <a:normAutofit/>
          </a:bodyPr>
          <a:lstStyle>
            <a:lvl1pPr algn="l">
              <a:defRPr sz="2000" b="1">
                <a:effectLst/>
              </a:defRPr>
            </a:lvl1pPr>
          </a:lstStyle>
          <a:p>
            <a:pPr rtl="0"/>
            <a:r>
              <a:rPr lang="es-ES" noProof="0"/>
              <a:t>Haga clic para modificar el estilo de título del patrón</a:t>
            </a:r>
          </a:p>
        </p:txBody>
      </p:sp>
      <p:sp>
        <p:nvSpPr>
          <p:cNvPr id="3" name="Marcador de posición de contenido 2"/>
          <p:cNvSpPr>
            <a:spLocks noGrp="1"/>
          </p:cNvSpPr>
          <p:nvPr>
            <p:ph idx="1" hasCustomPrompt="1"/>
          </p:nvPr>
        </p:nvSpPr>
        <p:spPr>
          <a:xfrm>
            <a:off x="4469236" y="482600"/>
            <a:ext cx="6805427" cy="5892800"/>
          </a:xfrm>
        </p:spPr>
        <p:txBody>
          <a:bodyPr rtlCol="0">
            <a:normAutofit/>
          </a:bodyPr>
          <a:lstStyle>
            <a:lvl1pPr>
              <a:defRPr sz="24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455612" y="4648200"/>
            <a:ext cx="3351927" cy="1727200"/>
          </a:xfrm>
        </p:spPr>
        <p:txBody>
          <a:bodyPr rtlCol="0">
            <a:normAutofit/>
          </a:bodyPr>
          <a:lstStyle>
            <a:lvl1pPr marL="0" indent="0">
              <a:spcBef>
                <a:spcPts val="120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87808D56-6839-46C7-8BE8-D2C18D762F75}" type="datetime1">
              <a:rPr lang="es-ES" noProof="0" smtClean="0"/>
              <a:t>14/05/2022</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a:t>
            </a:r>
          </a:p>
        </p:txBody>
      </p:sp>
      <p:sp>
        <p:nvSpPr>
          <p:cNvPr id="7" name="Marcador de posición de número de diapositiva 6"/>
          <p:cNvSpPr>
            <a:spLocks noGrp="1"/>
          </p:cNvSpPr>
          <p:nvPr>
            <p:ph type="sldNum" sz="quarter" idx="12"/>
          </p:nvPr>
        </p:nvSpPr>
        <p:spPr/>
        <p:txBody>
          <a:bodyPr rtlCol="0"/>
          <a:lstStyle/>
          <a:p>
            <a:pPr rtl="0"/>
            <a:fld id="{2DFBB78A-01B4-41F2-96B0-677A4A282832}" type="slidenum">
              <a:rPr lang="es-ES" noProof="0" smtClean="0"/>
              <a:t>‹Nº›</a:t>
            </a:fld>
            <a:endParaRPr lang="es-ES" noProof="0"/>
          </a:p>
        </p:txBody>
      </p:sp>
    </p:spTree>
    <p:extLst>
      <p:ext uri="{BB962C8B-B14F-4D97-AF65-F5344CB8AC3E}">
        <p14:creationId xmlns:p14="http://schemas.microsoft.com/office/powerpoint/2010/main" val="28012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8" name="Rectángulo 7"/>
          <p:cNvSpPr/>
          <p:nvPr/>
        </p:nvSpPr>
        <p:spPr>
          <a:xfrm>
            <a:off x="2082258" y="0"/>
            <a:ext cx="8024310" cy="6858000"/>
          </a:xfrm>
          <a:prstGeom prst="rect">
            <a:avLst/>
          </a:prstGeom>
          <a:gradFill flip="none" rotWithShape="1">
            <a:gsLst>
              <a:gs pos="0">
                <a:schemeClr val="bg1">
                  <a:alpha val="0"/>
                </a:schemeClr>
              </a:gs>
              <a:gs pos="100000">
                <a:schemeClr val="bg1">
                  <a:alpha val="55000"/>
                </a:schemeClr>
              </a:gs>
            </a:gsLst>
            <a:lin ang="7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sp>
        <p:nvSpPr>
          <p:cNvPr id="2" name="Título 1"/>
          <p:cNvSpPr>
            <a:spLocks noGrp="1"/>
          </p:cNvSpPr>
          <p:nvPr>
            <p:ph type="title"/>
          </p:nvPr>
        </p:nvSpPr>
        <p:spPr>
          <a:xfrm>
            <a:off x="2437765" y="4800600"/>
            <a:ext cx="7313295" cy="762000"/>
          </a:xfrm>
        </p:spPr>
        <p:txBody>
          <a:bodyPr rtlCol="0" anchor="b">
            <a:normAutofit/>
          </a:bodyPr>
          <a:lstStyle>
            <a:lvl1pPr algn="l">
              <a:defRPr sz="2000" b="1">
                <a:effectLst/>
              </a:defRPr>
            </a:lvl1pPr>
          </a:lstStyle>
          <a:p>
            <a:pPr rtl="0"/>
            <a:r>
              <a:rPr lang="es-ES" noProof="0"/>
              <a:t>Haga clic para modificar el estilo de título del patrón</a:t>
            </a:r>
          </a:p>
        </p:txBody>
      </p:sp>
      <p:sp>
        <p:nvSpPr>
          <p:cNvPr id="3" name="Marcador de posición de imagen 2" descr="Marcador de posición vacío para agregar una imagen. Haga clic en el marcador de posición y seleccione la imagen que desee agregar."/>
          <p:cNvSpPr>
            <a:spLocks noGrp="1"/>
          </p:cNvSpPr>
          <p:nvPr>
            <p:ph type="pic" idx="1"/>
          </p:nvPr>
        </p:nvSpPr>
        <p:spPr>
          <a:xfrm>
            <a:off x="2437765" y="279401"/>
            <a:ext cx="7313295" cy="4448175"/>
          </a:xfrm>
        </p:spPr>
        <p:txBody>
          <a:bodyPr rtlCol="0">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pPr rtl="0"/>
            <a:r>
              <a:rPr lang="es-ES" noProof="0"/>
              <a:t>Haga clic en el icono para agregar una imagen</a:t>
            </a:r>
          </a:p>
        </p:txBody>
      </p:sp>
      <p:sp>
        <p:nvSpPr>
          <p:cNvPr id="4" name="Marcador de posición de texto 3"/>
          <p:cNvSpPr>
            <a:spLocks noGrp="1"/>
          </p:cNvSpPr>
          <p:nvPr>
            <p:ph type="body" sz="half" idx="2" hasCustomPrompt="1"/>
          </p:nvPr>
        </p:nvSpPr>
        <p:spPr>
          <a:xfrm>
            <a:off x="2437765" y="5562600"/>
            <a:ext cx="7313295" cy="812800"/>
          </a:xfrm>
        </p:spPr>
        <p:txBody>
          <a:bodyPr rtlCol="0">
            <a:normAutofit/>
          </a:bodyPr>
          <a:lstStyle>
            <a:lvl1pPr marL="0" indent="0">
              <a:spcBef>
                <a:spcPts val="0"/>
              </a:spcBef>
              <a:buNone/>
              <a:defRPr sz="16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52E53348-C49F-43BD-AFE5-AA20F3B86BD8}" type="datetime1">
              <a:rPr lang="es-ES" noProof="0" smtClean="0"/>
              <a:t>14/05/2022</a:t>
            </a:fld>
            <a:endParaRPr lang="es-ES" noProof="0"/>
          </a:p>
        </p:txBody>
      </p:sp>
      <p:sp>
        <p:nvSpPr>
          <p:cNvPr id="6" name="Marcador de pie de página 5"/>
          <p:cNvSpPr>
            <a:spLocks noGrp="1"/>
          </p:cNvSpPr>
          <p:nvPr>
            <p:ph type="ftr" sz="quarter" idx="11"/>
          </p:nvPr>
        </p:nvSpPr>
        <p:spPr/>
        <p:txBody>
          <a:bodyPr rtlCol="0"/>
          <a:lstStyle/>
          <a:p>
            <a:pPr rtl="0"/>
            <a:r>
              <a:rPr lang="es-ES" noProof="0"/>
              <a:t>Agregue un pie de página</a:t>
            </a:r>
          </a:p>
        </p:txBody>
      </p:sp>
      <p:sp>
        <p:nvSpPr>
          <p:cNvPr id="7" name="Marcador de posición de número de diapositiva 6"/>
          <p:cNvSpPr>
            <a:spLocks noGrp="1"/>
          </p:cNvSpPr>
          <p:nvPr>
            <p:ph type="sldNum" sz="quarter" idx="12"/>
          </p:nvPr>
        </p:nvSpPr>
        <p:spPr/>
        <p:txBody>
          <a:bodyPr rtlCol="0"/>
          <a:lstStyle/>
          <a:p>
            <a:pPr rtl="0"/>
            <a:fld id="{2DFBB78A-01B4-41F2-96B0-677A4A282832}" type="slidenum">
              <a:rPr lang="es-ES" noProof="0" smtClean="0"/>
              <a:t>‹Nº›</a:t>
            </a:fld>
            <a:endParaRPr lang="es-ES" noProof="0"/>
          </a:p>
        </p:txBody>
      </p:sp>
    </p:spTree>
    <p:extLst>
      <p:ext uri="{BB962C8B-B14F-4D97-AF65-F5344CB8AC3E}">
        <p14:creationId xmlns:p14="http://schemas.microsoft.com/office/powerpoint/2010/main" val="147819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grpSp>
        <p:nvGrpSpPr>
          <p:cNvPr id="7" name="Grupo 6"/>
          <p:cNvGrpSpPr/>
          <p:nvPr/>
        </p:nvGrpSpPr>
        <p:grpSpPr>
          <a:xfrm>
            <a:off x="1620" y="0"/>
            <a:ext cx="12188952" cy="6858000"/>
            <a:chOff x="1620" y="0"/>
            <a:chExt cx="12188952" cy="6858000"/>
          </a:xfrm>
        </p:grpSpPr>
        <p:sp>
          <p:nvSpPr>
            <p:cNvPr id="10" name="Rectángulo 9"/>
            <p:cNvSpPr/>
            <p:nvPr/>
          </p:nvSpPr>
          <p:spPr>
            <a:xfrm>
              <a:off x="1620" y="0"/>
              <a:ext cx="12188952" cy="6858000"/>
            </a:xfrm>
            <a:prstGeom prst="rect">
              <a:avLst/>
            </a:prstGeom>
            <a:gradFill flip="none" rotWithShape="1">
              <a:gsLst>
                <a:gs pos="0">
                  <a:schemeClr val="accent1">
                    <a:lumMod val="50000"/>
                  </a:schemeClr>
                </a:gs>
                <a:gs pos="58000">
                  <a:schemeClr val="accent1">
                    <a:lumMod val="40000"/>
                    <a:lumOff val="60000"/>
                  </a:schemeClr>
                </a:gs>
                <a:gs pos="100000">
                  <a:schemeClr val="accent1">
                    <a:lumMod val="5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sp>
          <p:nvSpPr>
            <p:cNvPr id="8" name="Rectángulo 7"/>
            <p:cNvSpPr/>
            <p:nvPr/>
          </p:nvSpPr>
          <p:spPr>
            <a:xfrm>
              <a:off x="304721" y="0"/>
              <a:ext cx="11579384" cy="6858000"/>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rtl="0"/>
              <a:endParaRPr lang="es-ES" noProof="0"/>
            </a:p>
          </p:txBody>
        </p:sp>
      </p:grpSp>
      <p:sp>
        <p:nvSpPr>
          <p:cNvPr id="2" name="Marcador de posición de título 1"/>
          <p:cNvSpPr>
            <a:spLocks noGrp="1"/>
          </p:cNvSpPr>
          <p:nvPr>
            <p:ph type="title"/>
          </p:nvPr>
        </p:nvSpPr>
        <p:spPr>
          <a:xfrm>
            <a:off x="1117309" y="76200"/>
            <a:ext cx="10157354" cy="1397000"/>
          </a:xfrm>
          <a:prstGeom prst="rect">
            <a:avLst/>
          </a:prstGeom>
        </p:spPr>
        <p:txBody>
          <a:bodyPr vert="horz" lIns="121899" tIns="60949" rIns="121899" bIns="60949" rtlCol="0" anchor="b">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117309" y="1701800"/>
            <a:ext cx="10157354" cy="4470400"/>
          </a:xfrm>
          <a:prstGeom prst="rect">
            <a:avLst/>
          </a:prstGeom>
        </p:spPr>
        <p:txBody>
          <a:bodyPr vert="horz" lIns="121899" tIns="60949" rIns="121899" bIns="60949"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1117309" y="6400801"/>
            <a:ext cx="2742486" cy="320675"/>
          </a:xfrm>
          <a:prstGeom prst="rect">
            <a:avLst/>
          </a:prstGeom>
        </p:spPr>
        <p:txBody>
          <a:bodyPr vert="horz" lIns="121899" tIns="60949" rIns="121899" bIns="60949" rtlCol="0" anchor="b"/>
          <a:lstStyle>
            <a:lvl1pPr algn="l">
              <a:defRPr sz="1200">
                <a:solidFill>
                  <a:schemeClr val="tx2">
                    <a:lumMod val="50000"/>
                  </a:schemeClr>
                </a:solidFill>
              </a:defRPr>
            </a:lvl1pPr>
          </a:lstStyle>
          <a:p>
            <a:pPr rtl="0"/>
            <a:fld id="{FDBB6757-FC6B-4167-B678-63C4280B45C1}" type="datetime1">
              <a:rPr lang="es-ES" noProof="0" smtClean="0"/>
              <a:t>14/05/2022</a:t>
            </a:fld>
            <a:endParaRPr lang="es-ES" noProof="0"/>
          </a:p>
        </p:txBody>
      </p:sp>
      <p:sp>
        <p:nvSpPr>
          <p:cNvPr id="5" name="Marcador de pie de página 4"/>
          <p:cNvSpPr>
            <a:spLocks noGrp="1"/>
          </p:cNvSpPr>
          <p:nvPr>
            <p:ph type="ftr" sz="quarter" idx="3"/>
          </p:nvPr>
        </p:nvSpPr>
        <p:spPr>
          <a:xfrm>
            <a:off x="3907842" y="6400801"/>
            <a:ext cx="6216301" cy="320675"/>
          </a:xfrm>
          <a:prstGeom prst="rect">
            <a:avLst/>
          </a:prstGeom>
        </p:spPr>
        <p:txBody>
          <a:bodyPr vert="horz" lIns="121899" tIns="60949" rIns="121899" bIns="60949" rtlCol="0" anchor="b"/>
          <a:lstStyle>
            <a:lvl1pPr algn="ctr">
              <a:defRPr sz="1200">
                <a:solidFill>
                  <a:schemeClr val="tx2">
                    <a:lumMod val="50000"/>
                  </a:schemeClr>
                </a:solidFill>
              </a:defRPr>
            </a:lvl1pPr>
          </a:lstStyle>
          <a:p>
            <a:pPr rtl="0"/>
            <a:r>
              <a:rPr lang="es-ES" noProof="0"/>
              <a:t>Agregar un pie de página</a:t>
            </a:r>
          </a:p>
        </p:txBody>
      </p:sp>
      <p:sp>
        <p:nvSpPr>
          <p:cNvPr id="6" name="Marcador de posición de número de diapositiva 5"/>
          <p:cNvSpPr>
            <a:spLocks noGrp="1"/>
          </p:cNvSpPr>
          <p:nvPr>
            <p:ph type="sldNum" sz="quarter" idx="4"/>
          </p:nvPr>
        </p:nvSpPr>
        <p:spPr>
          <a:xfrm>
            <a:off x="10167146" y="6400801"/>
            <a:ext cx="1107518" cy="320675"/>
          </a:xfrm>
          <a:prstGeom prst="rect">
            <a:avLst/>
          </a:prstGeom>
        </p:spPr>
        <p:txBody>
          <a:bodyPr vert="horz" lIns="121899" tIns="60949" rIns="121899" bIns="60949" rtlCol="0" anchor="b"/>
          <a:lstStyle>
            <a:lvl1pPr algn="r">
              <a:defRPr sz="1200">
                <a:solidFill>
                  <a:schemeClr val="tx2">
                    <a:lumMod val="50000"/>
                  </a:schemeClr>
                </a:solidFill>
              </a:defRPr>
            </a:lvl1pPr>
          </a:lstStyle>
          <a:p>
            <a:pPr rtl="0"/>
            <a:fld id="{EB37DED6-D4C7-42EE-AB49-D2E39E64FDE4}" type="slidenum">
              <a:rPr lang="es-ES" noProof="0" smtClean="0"/>
              <a:pPr rtl="0"/>
              <a:t>‹Nº›</a:t>
            </a:fld>
            <a:endParaRPr lang="es-ES" noProof="0"/>
          </a:p>
        </p:txBody>
      </p:sp>
    </p:spTree>
    <p:extLst>
      <p:ext uri="{BB962C8B-B14F-4D97-AF65-F5344CB8AC3E}">
        <p14:creationId xmlns:p14="http://schemas.microsoft.com/office/powerpoint/2010/main" val="4142785951"/>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1218987" rtl="0" eaLnBrk="1" latinLnBrk="0" hangingPunct="1">
        <a:lnSpc>
          <a:spcPct val="85000"/>
        </a:lnSpc>
        <a:spcBef>
          <a:spcPct val="0"/>
        </a:spcBef>
        <a:buNone/>
        <a:tabLst/>
        <a:defRPr sz="4400" b="0" kern="1200" cap="none" baseline="0">
          <a:solidFill>
            <a:schemeClr val="accent2">
              <a:lumMod val="50000"/>
            </a:schemeClr>
          </a:solidFill>
          <a:effectLst/>
          <a:latin typeface="+mj-lt"/>
          <a:ea typeface="+mj-ea"/>
          <a:cs typeface="+mj-cs"/>
        </a:defRPr>
      </a:lvl1pPr>
    </p:titleStyle>
    <p:bodyStyle>
      <a:lvl1pPr marL="304747" indent="-304747" algn="l" defTabSz="1218987" rtl="0" eaLnBrk="1" latinLnBrk="0" hangingPunct="1">
        <a:lnSpc>
          <a:spcPct val="95000"/>
        </a:lnSpc>
        <a:spcBef>
          <a:spcPts val="1866"/>
        </a:spcBef>
        <a:buClr>
          <a:schemeClr val="accent6">
            <a:lumMod val="50000"/>
          </a:schemeClr>
        </a:buClr>
        <a:buSzPct val="100000"/>
        <a:buFont typeface="Arial" pitchFamily="34" charset="0"/>
        <a:buChar char="•"/>
        <a:defRPr sz="2400" kern="1200">
          <a:solidFill>
            <a:schemeClr val="tx1"/>
          </a:solidFill>
          <a:latin typeface="+mn-lt"/>
          <a:ea typeface="+mn-ea"/>
          <a:cs typeface="+mn-cs"/>
        </a:defRPr>
      </a:lvl1pPr>
      <a:lvl2pPr marL="731392"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2000" kern="1200">
          <a:solidFill>
            <a:schemeClr val="tx1"/>
          </a:solidFill>
          <a:latin typeface="+mn-lt"/>
          <a:ea typeface="+mn-ea"/>
          <a:cs typeface="+mn-cs"/>
        </a:defRPr>
      </a:lvl2pPr>
      <a:lvl3pPr marL="1158037"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3pPr>
      <a:lvl4pPr marL="1584683"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4pPr>
      <a:lvl5pPr marL="2011328" indent="-304747" algn="l" defTabSz="1218987" rtl="0" eaLnBrk="1" latinLnBrk="0" hangingPunct="1">
        <a:lnSpc>
          <a:spcPct val="95000"/>
        </a:lnSpc>
        <a:spcBef>
          <a:spcPts val="1066"/>
        </a:spcBef>
        <a:buClr>
          <a:schemeClr val="accent6">
            <a:lumMod val="50000"/>
          </a:schemeClr>
        </a:buClr>
        <a:buSzPct val="100000"/>
        <a:buFont typeface="Century Gothic" pitchFamily="34" charset="0"/>
        <a:buChar char="–"/>
        <a:defRPr sz="1800" kern="1200">
          <a:solidFill>
            <a:schemeClr val="tx1"/>
          </a:solidFill>
          <a:latin typeface="+mn-lt"/>
          <a:ea typeface="+mn-ea"/>
          <a:cs typeface="+mn-cs"/>
        </a:defRPr>
      </a:lvl5pPr>
      <a:lvl6pPr marL="2437973"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6pPr>
      <a:lvl7pPr marL="2864619"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7pPr>
      <a:lvl8pPr marL="3291264" indent="-304747" algn="l" defTabSz="1218987" rtl="0" eaLnBrk="1" latinLnBrk="0" hangingPunct="1">
        <a:lnSpc>
          <a:spcPct val="95000"/>
        </a:lnSpc>
        <a:spcBef>
          <a:spcPts val="1066"/>
        </a:spcBef>
        <a:buClr>
          <a:schemeClr val="accent6">
            <a:lumMod val="50000"/>
          </a:schemeClr>
        </a:buClr>
        <a:buSzPct val="90000"/>
        <a:buFont typeface="Century Gothic" pitchFamily="34" charset="0"/>
        <a:buChar char="–"/>
        <a:defRPr sz="1800" kern="1200">
          <a:solidFill>
            <a:schemeClr val="tx2">
              <a:lumMod val="50000"/>
            </a:schemeClr>
          </a:solidFill>
          <a:latin typeface="+mn-lt"/>
          <a:ea typeface="+mn-ea"/>
          <a:cs typeface="+mn-cs"/>
        </a:defRPr>
      </a:lvl8pPr>
      <a:lvl9pPr marL="3474112" indent="0" algn="l" defTabSz="1218987" rtl="0" eaLnBrk="1" latinLnBrk="0" hangingPunct="1">
        <a:lnSpc>
          <a:spcPct val="95000"/>
        </a:lnSpc>
        <a:spcBef>
          <a:spcPts val="1066"/>
        </a:spcBef>
        <a:buClr>
          <a:schemeClr val="accent6">
            <a:lumMod val="50000"/>
          </a:schemeClr>
        </a:buClr>
        <a:buSzPct val="90000"/>
        <a:buFont typeface="Century Gothic" pitchFamily="34" charset="0"/>
        <a:buNone/>
        <a:defRPr sz="1800" kern="1200">
          <a:solidFill>
            <a:schemeClr val="tx2">
              <a:lumMod val="50000"/>
            </a:schemeClr>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a:t>MANUAL DE USUARIO v1.0</a:t>
            </a:r>
          </a:p>
        </p:txBody>
      </p:sp>
      <p:sp>
        <p:nvSpPr>
          <p:cNvPr id="3" name="Subtítulo 2"/>
          <p:cNvSpPr>
            <a:spLocks noGrp="1"/>
          </p:cNvSpPr>
          <p:nvPr>
            <p:ph type="subTitle" idx="1"/>
          </p:nvPr>
        </p:nvSpPr>
        <p:spPr>
          <a:xfrm>
            <a:off x="4898337" y="4737099"/>
            <a:ext cx="7008574" cy="1244600"/>
          </a:xfrm>
        </p:spPr>
        <p:txBody>
          <a:bodyPr rtlCol="0"/>
          <a:lstStyle/>
          <a:p>
            <a:pPr rtl="0"/>
            <a:r>
              <a:rPr lang="es-ES" dirty="0"/>
              <a:t>Empresa de Transportes </a:t>
            </a:r>
            <a:r>
              <a:rPr lang="es-ES" dirty="0" err="1"/>
              <a:t>TACAs</a:t>
            </a:r>
            <a:r>
              <a:rPr lang="es-ES" dirty="0"/>
              <a:t>.</a:t>
            </a:r>
          </a:p>
          <a:p>
            <a:pPr rtl="0"/>
            <a:r>
              <a:rPr lang="es-ES" dirty="0"/>
              <a:t>Año: 2022</a:t>
            </a:r>
          </a:p>
        </p:txBody>
      </p:sp>
      <p:pic>
        <p:nvPicPr>
          <p:cNvPr id="5" name="Imagen 4" descr="Un letrero de color blanco&#10;&#10;Descripción generada automáticamente con confianza media">
            <a:extLst>
              <a:ext uri="{FF2B5EF4-FFF2-40B4-BE49-F238E27FC236}">
                <a16:creationId xmlns:a16="http://schemas.microsoft.com/office/drawing/2014/main" id="{239A635C-91CA-E691-3FC8-5E0C3B32D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883" y="188640"/>
            <a:ext cx="2857500" cy="2857500"/>
          </a:xfrm>
          <a:prstGeom prst="rect">
            <a:avLst/>
          </a:prstGeom>
        </p:spPr>
      </p:pic>
      <p:sp>
        <p:nvSpPr>
          <p:cNvPr id="7" name="CuadroTexto 6">
            <a:extLst>
              <a:ext uri="{FF2B5EF4-FFF2-40B4-BE49-F238E27FC236}">
                <a16:creationId xmlns:a16="http://schemas.microsoft.com/office/drawing/2014/main" id="{A9F701EE-36D5-4C30-3129-DCF0D1FC6E1E}"/>
              </a:ext>
            </a:extLst>
          </p:cNvPr>
          <p:cNvSpPr txBox="1"/>
          <p:nvPr/>
        </p:nvSpPr>
        <p:spPr>
          <a:xfrm>
            <a:off x="5014292" y="5941367"/>
            <a:ext cx="6168008" cy="830997"/>
          </a:xfrm>
          <a:prstGeom prst="rect">
            <a:avLst/>
          </a:prstGeom>
          <a:noFill/>
        </p:spPr>
        <p:txBody>
          <a:bodyPr wrap="square">
            <a:spAutoFit/>
          </a:bodyPr>
          <a:lstStyle/>
          <a:p>
            <a:pPr rtl="0"/>
            <a:r>
              <a:rPr lang="es-419" dirty="0"/>
              <a:t>P</a:t>
            </a:r>
            <a:r>
              <a:rPr lang="es-ES" dirty="0"/>
              <a:t>ROGRAMACION III</a:t>
            </a:r>
          </a:p>
          <a:p>
            <a:pPr rtl="0"/>
            <a:r>
              <a:rPr lang="es-ES" dirty="0"/>
              <a:t>Sección “A”</a:t>
            </a:r>
          </a:p>
        </p:txBody>
      </p:sp>
    </p:spTree>
    <p:extLst>
      <p:ext uri="{BB962C8B-B14F-4D97-AF65-F5344CB8AC3E}">
        <p14:creationId xmlns:p14="http://schemas.microsoft.com/office/powerpoint/2010/main" val="173668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Editar los datos de un pasajero.</a:t>
            </a:r>
          </a:p>
        </p:txBody>
      </p:sp>
      <p:sp>
        <p:nvSpPr>
          <p:cNvPr id="3" name="Marcador de contenido 2"/>
          <p:cNvSpPr>
            <a:spLocks noGrp="1"/>
          </p:cNvSpPr>
          <p:nvPr>
            <p:ph idx="1"/>
          </p:nvPr>
        </p:nvSpPr>
        <p:spPr>
          <a:xfrm>
            <a:off x="1117309" y="1701800"/>
            <a:ext cx="10157354" cy="1295152"/>
          </a:xfrm>
        </p:spPr>
        <p:txBody>
          <a:bodyPr rtlCol="0">
            <a:normAutofit fontScale="85000" lnSpcReduction="20000"/>
          </a:bodyPr>
          <a:lstStyle/>
          <a:p>
            <a:pPr marL="0" indent="0" rtl="0">
              <a:buNone/>
            </a:pPr>
            <a:r>
              <a:rPr lang="es-419" dirty="0"/>
              <a:t>Para editar o modificar los datos de la lista de pasajeros, presione el botón editar, a continuación se habilitaran los campos de DPI, el nombre del pasajero y el numero de asiento. En esta opción se le puede reasignar el numero de asiento a un pasajero, en el cual es asiento debe esta disponible. Estas acciones se muestran a continuación:</a:t>
            </a:r>
            <a:endParaRPr lang="es-ES" dirty="0"/>
          </a:p>
        </p:txBody>
      </p:sp>
      <p:pic>
        <p:nvPicPr>
          <p:cNvPr id="5" name="Imagen 4">
            <a:extLst>
              <a:ext uri="{FF2B5EF4-FFF2-40B4-BE49-F238E27FC236}">
                <a16:creationId xmlns:a16="http://schemas.microsoft.com/office/drawing/2014/main" id="{9DC53623-8A2A-66ED-10A3-BD54267CD996}"/>
              </a:ext>
            </a:extLst>
          </p:cNvPr>
          <p:cNvPicPr>
            <a:picLocks noChangeAspect="1"/>
          </p:cNvPicPr>
          <p:nvPr/>
        </p:nvPicPr>
        <p:blipFill>
          <a:blip r:embed="rId3"/>
          <a:stretch>
            <a:fillRect/>
          </a:stretch>
        </p:blipFill>
        <p:spPr>
          <a:xfrm>
            <a:off x="333772" y="3429000"/>
            <a:ext cx="3024336" cy="3130082"/>
          </a:xfrm>
          <a:prstGeom prst="rect">
            <a:avLst/>
          </a:prstGeom>
        </p:spPr>
      </p:pic>
      <p:pic>
        <p:nvPicPr>
          <p:cNvPr id="7" name="Imagen 6">
            <a:extLst>
              <a:ext uri="{FF2B5EF4-FFF2-40B4-BE49-F238E27FC236}">
                <a16:creationId xmlns:a16="http://schemas.microsoft.com/office/drawing/2014/main" id="{CD22B739-EA8C-B701-346F-DA241E10A455}"/>
              </a:ext>
            </a:extLst>
          </p:cNvPr>
          <p:cNvPicPr>
            <a:picLocks noChangeAspect="1"/>
          </p:cNvPicPr>
          <p:nvPr/>
        </p:nvPicPr>
        <p:blipFill>
          <a:blip r:embed="rId4"/>
          <a:stretch>
            <a:fillRect/>
          </a:stretch>
        </p:blipFill>
        <p:spPr>
          <a:xfrm>
            <a:off x="3430116" y="3429000"/>
            <a:ext cx="3312368" cy="3168352"/>
          </a:xfrm>
          <a:prstGeom prst="rect">
            <a:avLst/>
          </a:prstGeom>
        </p:spPr>
      </p:pic>
      <p:sp>
        <p:nvSpPr>
          <p:cNvPr id="8" name="Bocadillo: rectángulo 7">
            <a:extLst>
              <a:ext uri="{FF2B5EF4-FFF2-40B4-BE49-F238E27FC236}">
                <a16:creationId xmlns:a16="http://schemas.microsoft.com/office/drawing/2014/main" id="{1286436F-55C9-C323-C0E9-9C26DDFBD482}"/>
              </a:ext>
            </a:extLst>
          </p:cNvPr>
          <p:cNvSpPr/>
          <p:nvPr/>
        </p:nvSpPr>
        <p:spPr>
          <a:xfrm>
            <a:off x="6454452" y="2817822"/>
            <a:ext cx="1872208" cy="1008112"/>
          </a:xfrm>
          <a:prstGeom prst="wedgeRectCallout">
            <a:avLst>
              <a:gd name="adj1" fmla="val -70153"/>
              <a:gd name="adj2" fmla="val 22167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s-419" sz="800" dirty="0">
                <a:solidFill>
                  <a:srgbClr val="0070C0"/>
                </a:solidFill>
              </a:rPr>
              <a:t>Seleccione el asiento que asignara al pasajero si desea cambiarlo de asiento</a:t>
            </a:r>
            <a:endParaRPr lang="es-ES" sz="800" dirty="0">
              <a:solidFill>
                <a:srgbClr val="0070C0"/>
              </a:solidFill>
            </a:endParaRPr>
          </a:p>
        </p:txBody>
      </p:sp>
      <p:pic>
        <p:nvPicPr>
          <p:cNvPr id="10" name="Imagen 9">
            <a:extLst>
              <a:ext uri="{FF2B5EF4-FFF2-40B4-BE49-F238E27FC236}">
                <a16:creationId xmlns:a16="http://schemas.microsoft.com/office/drawing/2014/main" id="{C72189AF-0087-F906-4A8C-1DDD2C0801E2}"/>
              </a:ext>
            </a:extLst>
          </p:cNvPr>
          <p:cNvPicPr>
            <a:picLocks noChangeAspect="1"/>
          </p:cNvPicPr>
          <p:nvPr/>
        </p:nvPicPr>
        <p:blipFill>
          <a:blip r:embed="rId5"/>
          <a:stretch>
            <a:fillRect/>
          </a:stretch>
        </p:blipFill>
        <p:spPr>
          <a:xfrm>
            <a:off x="8408113" y="3445429"/>
            <a:ext cx="3312368" cy="3336371"/>
          </a:xfrm>
          <a:prstGeom prst="rect">
            <a:avLst/>
          </a:prstGeom>
        </p:spPr>
      </p:pic>
      <p:sp>
        <p:nvSpPr>
          <p:cNvPr id="11" name="Bocadillo: rectángulo 10">
            <a:extLst>
              <a:ext uri="{FF2B5EF4-FFF2-40B4-BE49-F238E27FC236}">
                <a16:creationId xmlns:a16="http://schemas.microsoft.com/office/drawing/2014/main" id="{74DF7416-AC68-EB91-281D-6B5D9A301B89}"/>
              </a:ext>
            </a:extLst>
          </p:cNvPr>
          <p:cNvSpPr/>
          <p:nvPr/>
        </p:nvSpPr>
        <p:spPr>
          <a:xfrm>
            <a:off x="6843182" y="4799811"/>
            <a:ext cx="1872208" cy="1008112"/>
          </a:xfrm>
          <a:prstGeom prst="wedgeRectCallout">
            <a:avLst>
              <a:gd name="adj1" fmla="val 98874"/>
              <a:gd name="adj2" fmla="val 108741"/>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s-419" sz="800" dirty="0">
                <a:solidFill>
                  <a:srgbClr val="0070C0"/>
                </a:solidFill>
              </a:rPr>
              <a:t>Presione el botón guardar para guardar los cambios realizados en los datos.</a:t>
            </a:r>
            <a:endParaRPr lang="es-ES" sz="800" dirty="0">
              <a:solidFill>
                <a:srgbClr val="0070C0"/>
              </a:solidFill>
            </a:endParaRPr>
          </a:p>
        </p:txBody>
      </p:sp>
    </p:spTree>
    <p:extLst>
      <p:ext uri="{BB962C8B-B14F-4D97-AF65-F5344CB8AC3E}">
        <p14:creationId xmlns:p14="http://schemas.microsoft.com/office/powerpoint/2010/main" val="359681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Eliminación de un pasajero dentro de la lista de pasajeros.</a:t>
            </a:r>
          </a:p>
        </p:txBody>
      </p:sp>
      <p:sp>
        <p:nvSpPr>
          <p:cNvPr id="3" name="Marcador de contenido 2"/>
          <p:cNvSpPr>
            <a:spLocks noGrp="1"/>
          </p:cNvSpPr>
          <p:nvPr>
            <p:ph idx="1"/>
          </p:nvPr>
        </p:nvSpPr>
        <p:spPr>
          <a:xfrm>
            <a:off x="1117309" y="1701800"/>
            <a:ext cx="10157354" cy="1079128"/>
          </a:xfrm>
        </p:spPr>
        <p:txBody>
          <a:bodyPr rtlCol="0">
            <a:normAutofit fontScale="92500"/>
          </a:bodyPr>
          <a:lstStyle/>
          <a:p>
            <a:pPr marL="0" indent="0" rtl="0">
              <a:buNone/>
            </a:pPr>
            <a:r>
              <a:rPr lang="es-419" dirty="0"/>
              <a:t>Para eliminar un pasajero de la lista de pasajeros, presione el botón eliminar como se muestra en la siguiente imagen, el programa le pedirá confirmar la eliminación del dato seleccionado:</a:t>
            </a:r>
            <a:endParaRPr lang="es-ES" dirty="0"/>
          </a:p>
        </p:txBody>
      </p:sp>
      <p:pic>
        <p:nvPicPr>
          <p:cNvPr id="5" name="Imagen 4">
            <a:extLst>
              <a:ext uri="{FF2B5EF4-FFF2-40B4-BE49-F238E27FC236}">
                <a16:creationId xmlns:a16="http://schemas.microsoft.com/office/drawing/2014/main" id="{4C318CBD-F1DF-15C3-6540-3C0B93E2CCF2}"/>
              </a:ext>
            </a:extLst>
          </p:cNvPr>
          <p:cNvPicPr>
            <a:picLocks noChangeAspect="1"/>
          </p:cNvPicPr>
          <p:nvPr/>
        </p:nvPicPr>
        <p:blipFill>
          <a:blip r:embed="rId3"/>
          <a:stretch>
            <a:fillRect/>
          </a:stretch>
        </p:blipFill>
        <p:spPr>
          <a:xfrm>
            <a:off x="1090964" y="2780928"/>
            <a:ext cx="3926397" cy="4077072"/>
          </a:xfrm>
          <a:prstGeom prst="rect">
            <a:avLst/>
          </a:prstGeom>
        </p:spPr>
      </p:pic>
      <p:sp>
        <p:nvSpPr>
          <p:cNvPr id="6" name="Bocadillo: rectángulo 5">
            <a:extLst>
              <a:ext uri="{FF2B5EF4-FFF2-40B4-BE49-F238E27FC236}">
                <a16:creationId xmlns:a16="http://schemas.microsoft.com/office/drawing/2014/main" id="{983B29C1-C888-F646-21BB-22FB2FFC0AB9}"/>
              </a:ext>
            </a:extLst>
          </p:cNvPr>
          <p:cNvSpPr/>
          <p:nvPr/>
        </p:nvSpPr>
        <p:spPr>
          <a:xfrm>
            <a:off x="2781789" y="4823385"/>
            <a:ext cx="1872208" cy="411762"/>
          </a:xfrm>
          <a:prstGeom prst="wedgeRectCallout">
            <a:avLst>
              <a:gd name="adj1" fmla="val -15392"/>
              <a:gd name="adj2" fmla="val 228406"/>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s-419" sz="800" dirty="0">
                <a:solidFill>
                  <a:srgbClr val="0070C0"/>
                </a:solidFill>
              </a:rPr>
              <a:t>Botón para eliminar un dato de la lista de pasajeros.</a:t>
            </a:r>
            <a:endParaRPr lang="es-ES" sz="800" dirty="0">
              <a:solidFill>
                <a:srgbClr val="0070C0"/>
              </a:solidFill>
            </a:endParaRPr>
          </a:p>
        </p:txBody>
      </p:sp>
      <p:pic>
        <p:nvPicPr>
          <p:cNvPr id="8" name="Imagen 7">
            <a:extLst>
              <a:ext uri="{FF2B5EF4-FFF2-40B4-BE49-F238E27FC236}">
                <a16:creationId xmlns:a16="http://schemas.microsoft.com/office/drawing/2014/main" id="{E95D8BFE-52FB-0C1B-A4A2-26BB8FAC1B48}"/>
              </a:ext>
            </a:extLst>
          </p:cNvPr>
          <p:cNvPicPr>
            <a:picLocks noChangeAspect="1"/>
          </p:cNvPicPr>
          <p:nvPr/>
        </p:nvPicPr>
        <p:blipFill>
          <a:blip r:embed="rId4"/>
          <a:stretch>
            <a:fillRect/>
          </a:stretch>
        </p:blipFill>
        <p:spPr>
          <a:xfrm>
            <a:off x="5374333" y="2758810"/>
            <a:ext cx="3096344" cy="4059190"/>
          </a:xfrm>
          <a:prstGeom prst="rect">
            <a:avLst/>
          </a:prstGeom>
        </p:spPr>
      </p:pic>
      <p:sp>
        <p:nvSpPr>
          <p:cNvPr id="9" name="Bocadillo: rectángulo 8">
            <a:extLst>
              <a:ext uri="{FF2B5EF4-FFF2-40B4-BE49-F238E27FC236}">
                <a16:creationId xmlns:a16="http://schemas.microsoft.com/office/drawing/2014/main" id="{D8D7DB47-D970-68C6-B7E5-92A673EB3C3E}"/>
              </a:ext>
            </a:extLst>
          </p:cNvPr>
          <p:cNvSpPr/>
          <p:nvPr/>
        </p:nvSpPr>
        <p:spPr>
          <a:xfrm>
            <a:off x="5405746" y="4077073"/>
            <a:ext cx="1872208" cy="411762"/>
          </a:xfrm>
          <a:prstGeom prst="wedgeRectCallout">
            <a:avLst>
              <a:gd name="adj1" fmla="val -9473"/>
              <a:gd name="adj2" fmla="val 517769"/>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s-419" sz="800" dirty="0">
                <a:solidFill>
                  <a:srgbClr val="0070C0"/>
                </a:solidFill>
              </a:rPr>
              <a:t>Presione el botón “Si” para proceder a eliminar el registro.</a:t>
            </a:r>
            <a:endParaRPr lang="es-ES" sz="800" dirty="0">
              <a:solidFill>
                <a:srgbClr val="0070C0"/>
              </a:solidFill>
            </a:endParaRPr>
          </a:p>
        </p:txBody>
      </p:sp>
      <p:pic>
        <p:nvPicPr>
          <p:cNvPr id="11" name="Imagen 10">
            <a:extLst>
              <a:ext uri="{FF2B5EF4-FFF2-40B4-BE49-F238E27FC236}">
                <a16:creationId xmlns:a16="http://schemas.microsoft.com/office/drawing/2014/main" id="{B6882527-A949-F4BF-9753-E722C135E595}"/>
              </a:ext>
            </a:extLst>
          </p:cNvPr>
          <p:cNvPicPr>
            <a:picLocks noChangeAspect="1"/>
          </p:cNvPicPr>
          <p:nvPr/>
        </p:nvPicPr>
        <p:blipFill>
          <a:blip r:embed="rId5"/>
          <a:stretch>
            <a:fillRect/>
          </a:stretch>
        </p:blipFill>
        <p:spPr>
          <a:xfrm>
            <a:off x="8707306" y="2780927"/>
            <a:ext cx="3147745" cy="4082231"/>
          </a:xfrm>
          <a:prstGeom prst="rect">
            <a:avLst/>
          </a:prstGeom>
        </p:spPr>
      </p:pic>
    </p:spTree>
    <p:extLst>
      <p:ext uri="{BB962C8B-B14F-4D97-AF65-F5344CB8AC3E}">
        <p14:creationId xmlns:p14="http://schemas.microsoft.com/office/powerpoint/2010/main" val="1484067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83847A-4173-72B6-60DF-7695D65427A6}"/>
              </a:ext>
            </a:extLst>
          </p:cNvPr>
          <p:cNvSpPr>
            <a:spLocks noGrp="1"/>
          </p:cNvSpPr>
          <p:nvPr>
            <p:ph type="title"/>
          </p:nvPr>
        </p:nvSpPr>
        <p:spPr>
          <a:xfrm>
            <a:off x="1081895" y="620688"/>
            <a:ext cx="10157354" cy="1296144"/>
          </a:xfrm>
        </p:spPr>
        <p:txBody>
          <a:bodyPr>
            <a:normAutofit fontScale="90000"/>
          </a:bodyPr>
          <a:lstStyle/>
          <a:p>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br>
              <a:rPr lang="es-ES" dirty="0"/>
            </a:br>
            <a:r>
              <a:rPr lang="es-ES" dirty="0"/>
              <a:t>Exportar la lista de pasajeros a un archivo.</a:t>
            </a:r>
            <a:br>
              <a:rPr lang="es-ES" dirty="0"/>
            </a:br>
            <a:endParaRPr lang="es-ES" dirty="0"/>
          </a:p>
        </p:txBody>
      </p:sp>
      <p:sp>
        <p:nvSpPr>
          <p:cNvPr id="3" name="Marcador de contenido 2">
            <a:extLst>
              <a:ext uri="{FF2B5EF4-FFF2-40B4-BE49-F238E27FC236}">
                <a16:creationId xmlns:a16="http://schemas.microsoft.com/office/drawing/2014/main" id="{411B5E97-E62C-09C6-480A-50DD08ACA117}"/>
              </a:ext>
            </a:extLst>
          </p:cNvPr>
          <p:cNvSpPr>
            <a:spLocks noGrp="1"/>
          </p:cNvSpPr>
          <p:nvPr>
            <p:ph idx="1"/>
          </p:nvPr>
        </p:nvSpPr>
        <p:spPr>
          <a:xfrm>
            <a:off x="1117309" y="1701800"/>
            <a:ext cx="10157354" cy="1007120"/>
          </a:xfrm>
        </p:spPr>
        <p:txBody>
          <a:bodyPr>
            <a:normAutofit fontScale="92500" lnSpcReduction="10000"/>
          </a:bodyPr>
          <a:lstStyle/>
          <a:p>
            <a:pPr marL="0" indent="0">
              <a:buNone/>
            </a:pPr>
            <a:r>
              <a:rPr lang="es-419" dirty="0"/>
              <a:t>Para exportar los datos a un archivo de texto, presione el botón Enviar, con esto los datos se guardaran en un archivo de texto. El sistema le confirmará que los datos se guardaron en el archivo de texto.</a:t>
            </a:r>
            <a:endParaRPr lang="es-ES" dirty="0"/>
          </a:p>
        </p:txBody>
      </p:sp>
      <p:pic>
        <p:nvPicPr>
          <p:cNvPr id="5" name="Imagen 4">
            <a:extLst>
              <a:ext uri="{FF2B5EF4-FFF2-40B4-BE49-F238E27FC236}">
                <a16:creationId xmlns:a16="http://schemas.microsoft.com/office/drawing/2014/main" id="{59E6F498-9C8D-A24B-D8CA-A0ECD37B47C3}"/>
              </a:ext>
            </a:extLst>
          </p:cNvPr>
          <p:cNvPicPr>
            <a:picLocks noChangeAspect="1"/>
          </p:cNvPicPr>
          <p:nvPr/>
        </p:nvPicPr>
        <p:blipFill>
          <a:blip r:embed="rId2"/>
          <a:stretch>
            <a:fillRect/>
          </a:stretch>
        </p:blipFill>
        <p:spPr>
          <a:xfrm>
            <a:off x="946981" y="2685468"/>
            <a:ext cx="4074849" cy="3983892"/>
          </a:xfrm>
          <a:prstGeom prst="rect">
            <a:avLst/>
          </a:prstGeom>
        </p:spPr>
      </p:pic>
      <p:sp>
        <p:nvSpPr>
          <p:cNvPr id="6" name="Bocadillo: rectángulo 5">
            <a:extLst>
              <a:ext uri="{FF2B5EF4-FFF2-40B4-BE49-F238E27FC236}">
                <a16:creationId xmlns:a16="http://schemas.microsoft.com/office/drawing/2014/main" id="{E68D2E6B-820E-F18B-18BA-784DFF186037}"/>
              </a:ext>
            </a:extLst>
          </p:cNvPr>
          <p:cNvSpPr/>
          <p:nvPr/>
        </p:nvSpPr>
        <p:spPr>
          <a:xfrm>
            <a:off x="2781789" y="4823385"/>
            <a:ext cx="1872208" cy="411762"/>
          </a:xfrm>
          <a:prstGeom prst="wedgeRectCallout">
            <a:avLst>
              <a:gd name="adj1" fmla="val 20041"/>
              <a:gd name="adj2" fmla="val 248001"/>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s-419" sz="800" dirty="0">
                <a:solidFill>
                  <a:srgbClr val="0070C0"/>
                </a:solidFill>
              </a:rPr>
              <a:t>Presione el botón Enviar a para guardar los datos de la lista de pasajeros en un archivo de texto</a:t>
            </a:r>
            <a:endParaRPr lang="es-ES" sz="800" dirty="0">
              <a:solidFill>
                <a:srgbClr val="0070C0"/>
              </a:solidFill>
            </a:endParaRPr>
          </a:p>
        </p:txBody>
      </p:sp>
      <p:pic>
        <p:nvPicPr>
          <p:cNvPr id="8" name="Imagen 7">
            <a:extLst>
              <a:ext uri="{FF2B5EF4-FFF2-40B4-BE49-F238E27FC236}">
                <a16:creationId xmlns:a16="http://schemas.microsoft.com/office/drawing/2014/main" id="{9C2FA7A9-3E27-AADD-EBAE-72F7C8303662}"/>
              </a:ext>
            </a:extLst>
          </p:cNvPr>
          <p:cNvPicPr>
            <a:picLocks noChangeAspect="1"/>
          </p:cNvPicPr>
          <p:nvPr/>
        </p:nvPicPr>
        <p:blipFill>
          <a:blip r:embed="rId3"/>
          <a:stretch>
            <a:fillRect/>
          </a:stretch>
        </p:blipFill>
        <p:spPr>
          <a:xfrm>
            <a:off x="5227010" y="2685467"/>
            <a:ext cx="6556034" cy="3948271"/>
          </a:xfrm>
          <a:prstGeom prst="rect">
            <a:avLst/>
          </a:prstGeom>
        </p:spPr>
      </p:pic>
    </p:spTree>
    <p:extLst>
      <p:ext uri="{BB962C8B-B14F-4D97-AF65-F5344CB8AC3E}">
        <p14:creationId xmlns:p14="http://schemas.microsoft.com/office/powerpoint/2010/main" val="996167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B89D13-22C9-2A91-6D7F-7BCCFE3FDD28}"/>
              </a:ext>
            </a:extLst>
          </p:cNvPr>
          <p:cNvSpPr>
            <a:spLocks noGrp="1"/>
          </p:cNvSpPr>
          <p:nvPr>
            <p:ph type="title"/>
          </p:nvPr>
        </p:nvSpPr>
        <p:spPr/>
        <p:txBody>
          <a:bodyPr/>
          <a:lstStyle/>
          <a:p>
            <a:r>
              <a:rPr lang="es-ES" dirty="0"/>
              <a:t>Localización de la lista de pasajeros.</a:t>
            </a:r>
            <a:br>
              <a:rPr lang="es-ES" dirty="0"/>
            </a:br>
            <a:endParaRPr lang="es-ES" dirty="0"/>
          </a:p>
        </p:txBody>
      </p:sp>
      <p:sp>
        <p:nvSpPr>
          <p:cNvPr id="3" name="Marcador de contenido 2">
            <a:extLst>
              <a:ext uri="{FF2B5EF4-FFF2-40B4-BE49-F238E27FC236}">
                <a16:creationId xmlns:a16="http://schemas.microsoft.com/office/drawing/2014/main" id="{6194952F-005C-A4E5-A2CE-CC1A84DD77BC}"/>
              </a:ext>
            </a:extLst>
          </p:cNvPr>
          <p:cNvSpPr>
            <a:spLocks noGrp="1"/>
          </p:cNvSpPr>
          <p:nvPr>
            <p:ph idx="1"/>
          </p:nvPr>
        </p:nvSpPr>
        <p:spPr/>
        <p:txBody>
          <a:bodyPr/>
          <a:lstStyle/>
          <a:p>
            <a:pPr marL="0" indent="0">
              <a:buNone/>
            </a:pPr>
            <a:r>
              <a:rPr lang="es-419" dirty="0"/>
              <a:t>Para localizar la lista de pasajero creada en el programa, en la raíz de la unidad C de su equipo encontrará una carpeta llamada “</a:t>
            </a:r>
            <a:r>
              <a:rPr lang="es-419" dirty="0" err="1"/>
              <a:t>Directorio_pasajeros</a:t>
            </a:r>
            <a:r>
              <a:rPr lang="es-419" dirty="0"/>
              <a:t>”, la cual contendrá la lista de pasajeros que se creo en el programa</a:t>
            </a:r>
            <a:endParaRPr lang="es-ES" dirty="0"/>
          </a:p>
        </p:txBody>
      </p:sp>
      <p:pic>
        <p:nvPicPr>
          <p:cNvPr id="7" name="Imagen 6">
            <a:extLst>
              <a:ext uri="{FF2B5EF4-FFF2-40B4-BE49-F238E27FC236}">
                <a16:creationId xmlns:a16="http://schemas.microsoft.com/office/drawing/2014/main" id="{57D5CF17-C0B6-4D17-29ED-7010491D0836}"/>
              </a:ext>
            </a:extLst>
          </p:cNvPr>
          <p:cNvPicPr>
            <a:picLocks noChangeAspect="1"/>
          </p:cNvPicPr>
          <p:nvPr/>
        </p:nvPicPr>
        <p:blipFill>
          <a:blip r:embed="rId2"/>
          <a:stretch>
            <a:fillRect/>
          </a:stretch>
        </p:blipFill>
        <p:spPr>
          <a:xfrm>
            <a:off x="612288" y="3645024"/>
            <a:ext cx="5529229" cy="2868103"/>
          </a:xfrm>
          <a:prstGeom prst="rect">
            <a:avLst/>
          </a:prstGeom>
        </p:spPr>
      </p:pic>
      <p:pic>
        <p:nvPicPr>
          <p:cNvPr id="9" name="Imagen 8">
            <a:extLst>
              <a:ext uri="{FF2B5EF4-FFF2-40B4-BE49-F238E27FC236}">
                <a16:creationId xmlns:a16="http://schemas.microsoft.com/office/drawing/2014/main" id="{DC06301A-5EBB-6974-C9F1-6FB14EA283B3}"/>
              </a:ext>
            </a:extLst>
          </p:cNvPr>
          <p:cNvPicPr>
            <a:picLocks noChangeAspect="1"/>
          </p:cNvPicPr>
          <p:nvPr/>
        </p:nvPicPr>
        <p:blipFill>
          <a:blip r:embed="rId3"/>
          <a:stretch>
            <a:fillRect/>
          </a:stretch>
        </p:blipFill>
        <p:spPr>
          <a:xfrm>
            <a:off x="6310436" y="3632807"/>
            <a:ext cx="5529229" cy="2880320"/>
          </a:xfrm>
          <a:prstGeom prst="rect">
            <a:avLst/>
          </a:prstGeom>
        </p:spPr>
      </p:pic>
    </p:spTree>
    <p:extLst>
      <p:ext uri="{BB962C8B-B14F-4D97-AF65-F5344CB8AC3E}">
        <p14:creationId xmlns:p14="http://schemas.microsoft.com/office/powerpoint/2010/main" val="1198205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522100-ED71-2B04-011B-79820F1AEFC1}"/>
              </a:ext>
            </a:extLst>
          </p:cNvPr>
          <p:cNvSpPr>
            <a:spLocks noGrp="1"/>
          </p:cNvSpPr>
          <p:nvPr>
            <p:ph type="title"/>
          </p:nvPr>
        </p:nvSpPr>
        <p:spPr/>
        <p:txBody>
          <a:bodyPr/>
          <a:lstStyle/>
          <a:p>
            <a:r>
              <a:rPr lang="es-ES" dirty="0"/>
              <a:t>Consultar manual de usuario.</a:t>
            </a:r>
            <a:br>
              <a:rPr lang="es-ES" dirty="0"/>
            </a:br>
            <a:endParaRPr lang="es-ES" dirty="0"/>
          </a:p>
        </p:txBody>
      </p:sp>
      <p:sp>
        <p:nvSpPr>
          <p:cNvPr id="3" name="Marcador de contenido 2">
            <a:extLst>
              <a:ext uri="{FF2B5EF4-FFF2-40B4-BE49-F238E27FC236}">
                <a16:creationId xmlns:a16="http://schemas.microsoft.com/office/drawing/2014/main" id="{911EC1BA-418F-5115-D884-FD215EED4A55}"/>
              </a:ext>
            </a:extLst>
          </p:cNvPr>
          <p:cNvSpPr>
            <a:spLocks noGrp="1"/>
          </p:cNvSpPr>
          <p:nvPr>
            <p:ph idx="1"/>
          </p:nvPr>
        </p:nvSpPr>
        <p:spPr/>
        <p:txBody>
          <a:bodyPr/>
          <a:lstStyle/>
          <a:p>
            <a:pPr marL="0" indent="0">
              <a:buNone/>
            </a:pPr>
            <a:r>
              <a:rPr lang="es-419" dirty="0"/>
              <a:t>Para consultar el manual de usuario, en el menú del programa vaya a Ayuda – Manual de usuario.</a:t>
            </a:r>
          </a:p>
          <a:p>
            <a:pPr marL="0" indent="0">
              <a:buNone/>
            </a:pPr>
            <a:r>
              <a:rPr lang="es-419" dirty="0"/>
              <a:t>Automáticamente se le mostrara el manual de usuario en formato PDF</a:t>
            </a:r>
            <a:endParaRPr lang="es-ES" dirty="0"/>
          </a:p>
        </p:txBody>
      </p:sp>
      <p:pic>
        <p:nvPicPr>
          <p:cNvPr id="5" name="Imagen 4">
            <a:extLst>
              <a:ext uri="{FF2B5EF4-FFF2-40B4-BE49-F238E27FC236}">
                <a16:creationId xmlns:a16="http://schemas.microsoft.com/office/drawing/2014/main" id="{AB77BFA4-FD6A-CD88-62A8-E6C075B10EA4}"/>
              </a:ext>
            </a:extLst>
          </p:cNvPr>
          <p:cNvPicPr>
            <a:picLocks noChangeAspect="1"/>
          </p:cNvPicPr>
          <p:nvPr/>
        </p:nvPicPr>
        <p:blipFill rotWithShape="1">
          <a:blip r:embed="rId2"/>
          <a:srcRect l="6484" t="6627" r="81311" b="66804"/>
          <a:stretch/>
        </p:blipFill>
        <p:spPr>
          <a:xfrm>
            <a:off x="4222204" y="3556038"/>
            <a:ext cx="4234080" cy="2592289"/>
          </a:xfrm>
          <a:prstGeom prst="rect">
            <a:avLst/>
          </a:prstGeom>
        </p:spPr>
      </p:pic>
    </p:spTree>
    <p:extLst>
      <p:ext uri="{BB962C8B-B14F-4D97-AF65-F5344CB8AC3E}">
        <p14:creationId xmlns:p14="http://schemas.microsoft.com/office/powerpoint/2010/main" val="240316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3C5EDC-935C-B051-BF5F-11E03756D709}"/>
              </a:ext>
            </a:extLst>
          </p:cNvPr>
          <p:cNvSpPr>
            <a:spLocks noGrp="1"/>
          </p:cNvSpPr>
          <p:nvPr>
            <p:ph type="title"/>
          </p:nvPr>
        </p:nvSpPr>
        <p:spPr/>
        <p:txBody>
          <a:bodyPr/>
          <a:lstStyle/>
          <a:p>
            <a:r>
              <a:rPr lang="es-ES" dirty="0"/>
              <a:t>Salir del programa.</a:t>
            </a:r>
            <a:br>
              <a:rPr lang="es-ES" dirty="0"/>
            </a:br>
            <a:endParaRPr lang="es-ES" dirty="0"/>
          </a:p>
        </p:txBody>
      </p:sp>
      <p:sp>
        <p:nvSpPr>
          <p:cNvPr id="3" name="Marcador de contenido 2">
            <a:extLst>
              <a:ext uri="{FF2B5EF4-FFF2-40B4-BE49-F238E27FC236}">
                <a16:creationId xmlns:a16="http://schemas.microsoft.com/office/drawing/2014/main" id="{5387A3E0-DF9B-BEA3-86D7-363E50A7D4A7}"/>
              </a:ext>
            </a:extLst>
          </p:cNvPr>
          <p:cNvSpPr>
            <a:spLocks noGrp="1"/>
          </p:cNvSpPr>
          <p:nvPr>
            <p:ph idx="1"/>
          </p:nvPr>
        </p:nvSpPr>
        <p:spPr>
          <a:xfrm>
            <a:off x="1085343" y="933636"/>
            <a:ext cx="10157354" cy="1079128"/>
          </a:xfrm>
        </p:spPr>
        <p:txBody>
          <a:bodyPr>
            <a:normAutofit fontScale="85000" lnSpcReduction="20000"/>
          </a:bodyPr>
          <a:lstStyle/>
          <a:p>
            <a:pPr marL="0" indent="0">
              <a:buNone/>
            </a:pPr>
            <a:r>
              <a:rPr lang="es-419" dirty="0"/>
              <a:t>Para salir del puede ir al menú del programa presionar:</a:t>
            </a:r>
          </a:p>
          <a:p>
            <a:pPr marL="0" indent="0">
              <a:buNone/>
            </a:pPr>
            <a:r>
              <a:rPr lang="es-419" dirty="0"/>
              <a:t>Archivo – Salir, o puede presionar el botón con una “X” en el icono de la parte superior derecha de la ventana.</a:t>
            </a:r>
            <a:endParaRPr lang="es-ES" dirty="0"/>
          </a:p>
        </p:txBody>
      </p:sp>
      <p:pic>
        <p:nvPicPr>
          <p:cNvPr id="5" name="Imagen 4">
            <a:extLst>
              <a:ext uri="{FF2B5EF4-FFF2-40B4-BE49-F238E27FC236}">
                <a16:creationId xmlns:a16="http://schemas.microsoft.com/office/drawing/2014/main" id="{9E24CCAF-6449-37B9-3551-E318B42BAE70}"/>
              </a:ext>
            </a:extLst>
          </p:cNvPr>
          <p:cNvPicPr>
            <a:picLocks noChangeAspect="1"/>
          </p:cNvPicPr>
          <p:nvPr/>
        </p:nvPicPr>
        <p:blipFill rotWithShape="1">
          <a:blip r:embed="rId2"/>
          <a:srcRect l="6441" t="6607" r="83674" b="73106"/>
          <a:stretch/>
        </p:blipFill>
        <p:spPr>
          <a:xfrm>
            <a:off x="1129792" y="2044309"/>
            <a:ext cx="4522795" cy="2610532"/>
          </a:xfrm>
          <a:prstGeom prst="rect">
            <a:avLst/>
          </a:prstGeom>
        </p:spPr>
      </p:pic>
      <p:pic>
        <p:nvPicPr>
          <p:cNvPr id="9" name="Imagen 8">
            <a:extLst>
              <a:ext uri="{FF2B5EF4-FFF2-40B4-BE49-F238E27FC236}">
                <a16:creationId xmlns:a16="http://schemas.microsoft.com/office/drawing/2014/main" id="{9F31F334-F84D-176A-D384-6B396520A539}"/>
              </a:ext>
            </a:extLst>
          </p:cNvPr>
          <p:cNvPicPr>
            <a:picLocks noChangeAspect="1"/>
          </p:cNvPicPr>
          <p:nvPr/>
        </p:nvPicPr>
        <p:blipFill>
          <a:blip r:embed="rId3"/>
          <a:stretch>
            <a:fillRect/>
          </a:stretch>
        </p:blipFill>
        <p:spPr>
          <a:xfrm>
            <a:off x="1129792" y="4879657"/>
            <a:ext cx="9694164" cy="1551347"/>
          </a:xfrm>
          <a:prstGeom prst="rect">
            <a:avLst/>
          </a:prstGeom>
        </p:spPr>
      </p:pic>
    </p:spTree>
    <p:extLst>
      <p:ext uri="{BB962C8B-B14F-4D97-AF65-F5344CB8AC3E}">
        <p14:creationId xmlns:p14="http://schemas.microsoft.com/office/powerpoint/2010/main" val="117096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pPr rtl="0"/>
            <a:r>
              <a:rPr lang="es-ES" dirty="0"/>
              <a:t>MANUAL DE USUARIO v1.0</a:t>
            </a:r>
          </a:p>
        </p:txBody>
      </p:sp>
      <p:sp>
        <p:nvSpPr>
          <p:cNvPr id="3" name="Subtítulo 2"/>
          <p:cNvSpPr>
            <a:spLocks noGrp="1"/>
          </p:cNvSpPr>
          <p:nvPr>
            <p:ph type="subTitle" idx="1"/>
          </p:nvPr>
        </p:nvSpPr>
        <p:spPr>
          <a:xfrm>
            <a:off x="4898337" y="5520033"/>
            <a:ext cx="7008574" cy="461665"/>
          </a:xfrm>
        </p:spPr>
        <p:txBody>
          <a:bodyPr rtlCol="0">
            <a:normAutofit fontScale="92500" lnSpcReduction="10000"/>
          </a:bodyPr>
          <a:lstStyle/>
          <a:p>
            <a:pPr algn="ctr" rtl="0"/>
            <a:r>
              <a:rPr lang="es-419" dirty="0"/>
              <a:t>F</a:t>
            </a:r>
            <a:r>
              <a:rPr lang="es-ES" dirty="0"/>
              <a:t>IN</a:t>
            </a:r>
          </a:p>
        </p:txBody>
      </p:sp>
      <p:pic>
        <p:nvPicPr>
          <p:cNvPr id="5" name="Imagen 4" descr="Un letrero de color blanco&#10;&#10;Descripción generada automáticamente con confianza media">
            <a:extLst>
              <a:ext uri="{FF2B5EF4-FFF2-40B4-BE49-F238E27FC236}">
                <a16:creationId xmlns:a16="http://schemas.microsoft.com/office/drawing/2014/main" id="{239A635C-91CA-E691-3FC8-5E0C3B32D0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883" y="188640"/>
            <a:ext cx="2857500" cy="2857500"/>
          </a:xfrm>
          <a:prstGeom prst="rect">
            <a:avLst/>
          </a:prstGeom>
        </p:spPr>
      </p:pic>
    </p:spTree>
    <p:extLst>
      <p:ext uri="{BB962C8B-B14F-4D97-AF65-F5344CB8AC3E}">
        <p14:creationId xmlns:p14="http://schemas.microsoft.com/office/powerpoint/2010/main" val="312915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DDF4F0-B365-D9A4-EEC7-963D20E0A7A6}"/>
              </a:ext>
            </a:extLst>
          </p:cNvPr>
          <p:cNvSpPr>
            <a:spLocks noGrp="1"/>
          </p:cNvSpPr>
          <p:nvPr>
            <p:ph type="title"/>
          </p:nvPr>
        </p:nvSpPr>
        <p:spPr/>
        <p:txBody>
          <a:bodyPr/>
          <a:lstStyle/>
          <a:p>
            <a:r>
              <a:rPr lang="es-419" dirty="0"/>
              <a:t>Integrantes</a:t>
            </a:r>
            <a:endParaRPr lang="es-ES" dirty="0"/>
          </a:p>
        </p:txBody>
      </p:sp>
      <p:sp>
        <p:nvSpPr>
          <p:cNvPr id="3" name="Marcador de contenido 2">
            <a:extLst>
              <a:ext uri="{FF2B5EF4-FFF2-40B4-BE49-F238E27FC236}">
                <a16:creationId xmlns:a16="http://schemas.microsoft.com/office/drawing/2014/main" id="{A149BABA-6B3F-2E55-2247-62F667B50ADA}"/>
              </a:ext>
            </a:extLst>
          </p:cNvPr>
          <p:cNvSpPr>
            <a:spLocks noGrp="1"/>
          </p:cNvSpPr>
          <p:nvPr>
            <p:ph idx="1"/>
          </p:nvPr>
        </p:nvSpPr>
        <p:spPr/>
        <p:txBody>
          <a:bodyPr/>
          <a:lstStyle/>
          <a:p>
            <a:r>
              <a:rPr lang="es-ES" dirty="0"/>
              <a:t>Mynor Adán Lopez Izaguirre No. Carnet: 5190-05-407</a:t>
            </a:r>
          </a:p>
          <a:p>
            <a:r>
              <a:rPr lang="es-MX" dirty="0"/>
              <a:t>Ebert Iván García Alvarado 5190-20-6412</a:t>
            </a:r>
            <a:endParaRPr lang="es-ES" dirty="0"/>
          </a:p>
          <a:p>
            <a:r>
              <a:rPr lang="es-ES" dirty="0"/>
              <a:t>Mynor David Hernández Cancinos 5190-03-3604</a:t>
            </a:r>
          </a:p>
          <a:p>
            <a:r>
              <a:rPr lang="es-ES" dirty="0"/>
              <a:t>Eduardo José </a:t>
            </a:r>
            <a:r>
              <a:rPr lang="es-ES" dirty="0" err="1"/>
              <a:t>Damian</a:t>
            </a:r>
            <a:r>
              <a:rPr lang="es-ES" dirty="0"/>
              <a:t> </a:t>
            </a:r>
            <a:r>
              <a:rPr lang="es-ES" dirty="0" err="1"/>
              <a:t>Gutierrez</a:t>
            </a:r>
            <a:r>
              <a:rPr lang="es-ES" dirty="0"/>
              <a:t> 5190-20-4024</a:t>
            </a:r>
          </a:p>
          <a:p>
            <a:r>
              <a:rPr lang="es-ES" dirty="0"/>
              <a:t>Nefi Marino Alvarado Díaz 5190-20-4750</a:t>
            </a:r>
          </a:p>
        </p:txBody>
      </p:sp>
    </p:spTree>
    <p:extLst>
      <p:ext uri="{BB962C8B-B14F-4D97-AF65-F5344CB8AC3E}">
        <p14:creationId xmlns:p14="http://schemas.microsoft.com/office/powerpoint/2010/main" val="227825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7309" y="76200"/>
            <a:ext cx="10157354" cy="1120552"/>
          </a:xfrm>
        </p:spPr>
        <p:txBody>
          <a:bodyPr rtlCol="0"/>
          <a:lstStyle/>
          <a:p>
            <a:pPr rtl="0"/>
            <a:r>
              <a:rPr lang="es-ES" dirty="0"/>
              <a:t>Temario</a:t>
            </a:r>
          </a:p>
        </p:txBody>
      </p:sp>
      <p:sp>
        <p:nvSpPr>
          <p:cNvPr id="3" name="Marcador de contenido 2"/>
          <p:cNvSpPr>
            <a:spLocks noGrp="1"/>
          </p:cNvSpPr>
          <p:nvPr>
            <p:ph idx="1"/>
          </p:nvPr>
        </p:nvSpPr>
        <p:spPr>
          <a:xfrm>
            <a:off x="1117309" y="1340768"/>
            <a:ext cx="10157354" cy="5400600"/>
          </a:xfrm>
        </p:spPr>
        <p:txBody>
          <a:bodyPr rtlCol="0">
            <a:normAutofit fontScale="92500" lnSpcReduction="20000"/>
          </a:bodyPr>
          <a:lstStyle/>
          <a:p>
            <a:pPr rtl="0"/>
            <a:r>
              <a:rPr lang="es-ES" dirty="0"/>
              <a:t>Carga de la lista de pasajeros.</a:t>
            </a:r>
          </a:p>
          <a:p>
            <a:pPr rtl="0"/>
            <a:r>
              <a:rPr lang="es-ES" dirty="0"/>
              <a:t>Agregar pasajeros a la lista de vuelo.</a:t>
            </a:r>
          </a:p>
          <a:p>
            <a:pPr rtl="0"/>
            <a:r>
              <a:rPr lang="es-ES" dirty="0"/>
              <a:t>Inicializar lista de pasajeros.</a:t>
            </a:r>
          </a:p>
          <a:p>
            <a:pPr rtl="0"/>
            <a:r>
              <a:rPr lang="es-ES" dirty="0"/>
              <a:t>Habilitar la búsqueda de pasajeros.</a:t>
            </a:r>
          </a:p>
          <a:p>
            <a:pPr rtl="0"/>
            <a:r>
              <a:rPr lang="es-ES" dirty="0"/>
              <a:t>Navegar dentro de la lista de pasajeros.</a:t>
            </a:r>
          </a:p>
          <a:p>
            <a:pPr rtl="0"/>
            <a:r>
              <a:rPr lang="es-ES" dirty="0"/>
              <a:t>Editar los datos de un pasajero.</a:t>
            </a:r>
          </a:p>
          <a:p>
            <a:pPr rtl="0"/>
            <a:r>
              <a:rPr lang="es-ES" dirty="0"/>
              <a:t>Eliminación de un pasajero dentro de la lista de pasajeros.</a:t>
            </a:r>
          </a:p>
          <a:p>
            <a:pPr rtl="0"/>
            <a:r>
              <a:rPr lang="es-ES" dirty="0"/>
              <a:t>Exportar la lista de pasajeros a un archivo.</a:t>
            </a:r>
          </a:p>
          <a:p>
            <a:pPr rtl="0"/>
            <a:r>
              <a:rPr lang="es-ES" dirty="0"/>
              <a:t>Localización de la lista de pasajeros.</a:t>
            </a:r>
          </a:p>
          <a:p>
            <a:pPr rtl="0"/>
            <a:r>
              <a:rPr lang="es-ES" dirty="0"/>
              <a:t>Consultar manual de usuario.</a:t>
            </a:r>
          </a:p>
          <a:p>
            <a:pPr rtl="0"/>
            <a:r>
              <a:rPr lang="es-ES" dirty="0"/>
              <a:t>Salir del programa.</a:t>
            </a:r>
          </a:p>
        </p:txBody>
      </p:sp>
    </p:spTree>
    <p:extLst>
      <p:ext uri="{BB962C8B-B14F-4D97-AF65-F5344CB8AC3E}">
        <p14:creationId xmlns:p14="http://schemas.microsoft.com/office/powerpoint/2010/main" val="115307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Carga de la lista de pasajeros.</a:t>
            </a:r>
          </a:p>
        </p:txBody>
      </p:sp>
      <p:sp>
        <p:nvSpPr>
          <p:cNvPr id="3" name="Marcador de contenido 2"/>
          <p:cNvSpPr>
            <a:spLocks noGrp="1"/>
          </p:cNvSpPr>
          <p:nvPr>
            <p:ph idx="1"/>
          </p:nvPr>
        </p:nvSpPr>
        <p:spPr>
          <a:xfrm>
            <a:off x="1117309" y="1701800"/>
            <a:ext cx="10157354" cy="1583184"/>
          </a:xfrm>
        </p:spPr>
        <p:txBody>
          <a:bodyPr rtlCol="0">
            <a:normAutofit fontScale="85000" lnSpcReduction="20000"/>
          </a:bodyPr>
          <a:lstStyle/>
          <a:p>
            <a:pPr marL="0" indent="0" rtl="0">
              <a:buNone/>
            </a:pPr>
            <a:r>
              <a:rPr lang="es-419" dirty="0"/>
              <a:t>Cuando se inicia el programa, automáticamente se realiza la búsqueda del archivo que contiene la lista de pasajeros. Si el programa encuentra la lista, automáticamente se cargara la información en la memoria. Para iniciar el programa, seleccione:</a:t>
            </a:r>
          </a:p>
          <a:p>
            <a:pPr marL="0" indent="0" rtl="0">
              <a:buNone/>
            </a:pPr>
            <a:r>
              <a:rPr lang="es-419" dirty="0"/>
              <a:t>Archivo - Lista de pasajeros – No. Avión.</a:t>
            </a:r>
            <a:endParaRPr lang="es-ES" dirty="0"/>
          </a:p>
        </p:txBody>
      </p:sp>
      <p:pic>
        <p:nvPicPr>
          <p:cNvPr id="5" name="Imagen 4">
            <a:extLst>
              <a:ext uri="{FF2B5EF4-FFF2-40B4-BE49-F238E27FC236}">
                <a16:creationId xmlns:a16="http://schemas.microsoft.com/office/drawing/2014/main" id="{8A264A39-B9C2-EDEE-EA6D-A99667EC6BA4}"/>
              </a:ext>
            </a:extLst>
          </p:cNvPr>
          <p:cNvPicPr>
            <a:picLocks noChangeAspect="1"/>
          </p:cNvPicPr>
          <p:nvPr/>
        </p:nvPicPr>
        <p:blipFill rotWithShape="1">
          <a:blip r:embed="rId3"/>
          <a:srcRect l="6874" t="6155" r="78784" b="70177"/>
          <a:stretch/>
        </p:blipFill>
        <p:spPr>
          <a:xfrm>
            <a:off x="3142084" y="3650819"/>
            <a:ext cx="5400600" cy="3010762"/>
          </a:xfrm>
          <a:prstGeom prst="rect">
            <a:avLst/>
          </a:prstGeom>
        </p:spPr>
      </p:pic>
    </p:spTree>
    <p:extLst>
      <p:ext uri="{BB962C8B-B14F-4D97-AF65-F5344CB8AC3E}">
        <p14:creationId xmlns:p14="http://schemas.microsoft.com/office/powerpoint/2010/main" val="84037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pasajeros a la lista de vuelo.</a:t>
            </a:r>
          </a:p>
        </p:txBody>
      </p:sp>
      <p:sp>
        <p:nvSpPr>
          <p:cNvPr id="3" name="Marcador de contenido 2"/>
          <p:cNvSpPr>
            <a:spLocks noGrp="1"/>
          </p:cNvSpPr>
          <p:nvPr>
            <p:ph idx="1"/>
          </p:nvPr>
        </p:nvSpPr>
        <p:spPr/>
        <p:txBody>
          <a:bodyPr rtlCol="0"/>
          <a:lstStyle/>
          <a:p>
            <a:pPr marL="0" indent="0" rtl="0">
              <a:buNone/>
            </a:pPr>
            <a:r>
              <a:rPr lang="es-419" dirty="0"/>
              <a:t>Para agregar un nuevo pasajero a la lista de pasajeros, ingrese el DPI del pasajero, el nombre del pasajero y seleccione en la figura del avión, el numero de asiento que se le asignara al pasajero.</a:t>
            </a:r>
          </a:p>
          <a:p>
            <a:pPr marL="0" indent="0" rtl="0">
              <a:buNone/>
            </a:pPr>
            <a:r>
              <a:rPr lang="es-419" dirty="0"/>
              <a:t>A continuación presione el botón Agregar para agregar al pasajero a la lista de pasajeros.</a:t>
            </a:r>
          </a:p>
          <a:p>
            <a:pPr marL="0" indent="0" rtl="0">
              <a:buNone/>
            </a:pPr>
            <a:r>
              <a:rPr lang="es-419" dirty="0"/>
              <a:t>El sistema le mostrara un mensaje que indica que se agrego el pasajero a la lista de pasajeros con éxito.</a:t>
            </a:r>
          </a:p>
          <a:p>
            <a:pPr marL="0" indent="0" rtl="0">
              <a:buNone/>
            </a:pPr>
            <a:r>
              <a:rPr lang="es-419" dirty="0"/>
              <a:t>El proceso se muestra en la siguiente imagen:</a:t>
            </a:r>
            <a:endParaRPr lang="es-ES" dirty="0"/>
          </a:p>
        </p:txBody>
      </p:sp>
    </p:spTree>
    <p:extLst>
      <p:ext uri="{BB962C8B-B14F-4D97-AF65-F5344CB8AC3E}">
        <p14:creationId xmlns:p14="http://schemas.microsoft.com/office/powerpoint/2010/main" val="310570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Agregar pasajeros a la lista de vuelo.</a:t>
            </a:r>
          </a:p>
        </p:txBody>
      </p:sp>
      <p:pic>
        <p:nvPicPr>
          <p:cNvPr id="7" name="Imagen 6">
            <a:extLst>
              <a:ext uri="{FF2B5EF4-FFF2-40B4-BE49-F238E27FC236}">
                <a16:creationId xmlns:a16="http://schemas.microsoft.com/office/drawing/2014/main" id="{ECA9EF6E-E7E3-7BFF-EB27-55CE3F90B58E}"/>
              </a:ext>
            </a:extLst>
          </p:cNvPr>
          <p:cNvPicPr>
            <a:picLocks noChangeAspect="1"/>
          </p:cNvPicPr>
          <p:nvPr/>
        </p:nvPicPr>
        <p:blipFill>
          <a:blip r:embed="rId3"/>
          <a:stretch>
            <a:fillRect/>
          </a:stretch>
        </p:blipFill>
        <p:spPr>
          <a:xfrm>
            <a:off x="2133972" y="1628800"/>
            <a:ext cx="8494655" cy="5183909"/>
          </a:xfrm>
          <a:prstGeom prst="rect">
            <a:avLst/>
          </a:prstGeom>
        </p:spPr>
      </p:pic>
      <p:sp>
        <p:nvSpPr>
          <p:cNvPr id="8" name="CuadroTexto 7">
            <a:extLst>
              <a:ext uri="{FF2B5EF4-FFF2-40B4-BE49-F238E27FC236}">
                <a16:creationId xmlns:a16="http://schemas.microsoft.com/office/drawing/2014/main" id="{7934C2C4-8B33-6C66-96B9-65DD7665FAB9}"/>
              </a:ext>
            </a:extLst>
          </p:cNvPr>
          <p:cNvSpPr txBox="1"/>
          <p:nvPr/>
        </p:nvSpPr>
        <p:spPr>
          <a:xfrm>
            <a:off x="2133972" y="2276492"/>
            <a:ext cx="1368152" cy="326243"/>
          </a:xfrm>
          <a:prstGeom prst="rect">
            <a:avLst/>
          </a:prstGeom>
          <a:noFill/>
        </p:spPr>
        <p:txBody>
          <a:bodyPr wrap="square" rtlCol="0">
            <a:spAutoFit/>
          </a:bodyPr>
          <a:lstStyle/>
          <a:p>
            <a:pPr>
              <a:lnSpc>
                <a:spcPct val="95000"/>
              </a:lnSpc>
            </a:pPr>
            <a:r>
              <a:rPr lang="es-419" sz="800" dirty="0">
                <a:solidFill>
                  <a:srgbClr val="0070C0"/>
                </a:solidFill>
              </a:rPr>
              <a:t>1. Ingrese del DPI y el nombre del pasajero</a:t>
            </a:r>
            <a:endParaRPr lang="es-ES" sz="800" dirty="0">
              <a:solidFill>
                <a:srgbClr val="0070C0"/>
              </a:solidFill>
            </a:endParaRPr>
          </a:p>
        </p:txBody>
      </p:sp>
      <p:sp>
        <p:nvSpPr>
          <p:cNvPr id="9" name="CuadroTexto 8">
            <a:extLst>
              <a:ext uri="{FF2B5EF4-FFF2-40B4-BE49-F238E27FC236}">
                <a16:creationId xmlns:a16="http://schemas.microsoft.com/office/drawing/2014/main" id="{FE2B5696-2E9F-2860-E645-06F42CABBC3B}"/>
              </a:ext>
            </a:extLst>
          </p:cNvPr>
          <p:cNvSpPr txBox="1"/>
          <p:nvPr/>
        </p:nvSpPr>
        <p:spPr>
          <a:xfrm>
            <a:off x="2133972" y="4110869"/>
            <a:ext cx="1520552" cy="326243"/>
          </a:xfrm>
          <a:prstGeom prst="rect">
            <a:avLst/>
          </a:prstGeom>
          <a:noFill/>
        </p:spPr>
        <p:txBody>
          <a:bodyPr wrap="square" rtlCol="0">
            <a:spAutoFit/>
          </a:bodyPr>
          <a:lstStyle/>
          <a:p>
            <a:pPr>
              <a:lnSpc>
                <a:spcPct val="95000"/>
              </a:lnSpc>
            </a:pPr>
            <a:r>
              <a:rPr lang="es-419" sz="800" dirty="0">
                <a:solidFill>
                  <a:srgbClr val="0070C0"/>
                </a:solidFill>
              </a:rPr>
              <a:t>2. Seleccione el asiento que ocupara el pasajero.</a:t>
            </a:r>
            <a:endParaRPr lang="es-ES" sz="800" dirty="0">
              <a:solidFill>
                <a:srgbClr val="0070C0"/>
              </a:solidFill>
            </a:endParaRPr>
          </a:p>
        </p:txBody>
      </p:sp>
      <p:sp>
        <p:nvSpPr>
          <p:cNvPr id="10" name="CuadroTexto 9">
            <a:extLst>
              <a:ext uri="{FF2B5EF4-FFF2-40B4-BE49-F238E27FC236}">
                <a16:creationId xmlns:a16="http://schemas.microsoft.com/office/drawing/2014/main" id="{5F3DEBED-21BF-D6D4-4EE6-635CB8330E50}"/>
              </a:ext>
            </a:extLst>
          </p:cNvPr>
          <p:cNvSpPr txBox="1"/>
          <p:nvPr/>
        </p:nvSpPr>
        <p:spPr>
          <a:xfrm>
            <a:off x="5806380" y="3752095"/>
            <a:ext cx="1368152" cy="560153"/>
          </a:xfrm>
          <a:prstGeom prst="rect">
            <a:avLst/>
          </a:prstGeom>
          <a:noFill/>
        </p:spPr>
        <p:txBody>
          <a:bodyPr wrap="square" rtlCol="0">
            <a:spAutoFit/>
          </a:bodyPr>
          <a:lstStyle/>
          <a:p>
            <a:pPr>
              <a:lnSpc>
                <a:spcPct val="95000"/>
              </a:lnSpc>
            </a:pPr>
            <a:r>
              <a:rPr lang="es-419" sz="800" dirty="0">
                <a:solidFill>
                  <a:srgbClr val="0070C0"/>
                </a:solidFill>
              </a:rPr>
              <a:t>3. Presione el botón agregar para ingresar al pasajero a la lista de pasajeros</a:t>
            </a:r>
            <a:endParaRPr lang="es-ES" sz="800" dirty="0">
              <a:solidFill>
                <a:srgbClr val="0070C0"/>
              </a:solidFill>
            </a:endParaRPr>
          </a:p>
        </p:txBody>
      </p:sp>
      <p:sp>
        <p:nvSpPr>
          <p:cNvPr id="11" name="CuadroTexto 10">
            <a:extLst>
              <a:ext uri="{FF2B5EF4-FFF2-40B4-BE49-F238E27FC236}">
                <a16:creationId xmlns:a16="http://schemas.microsoft.com/office/drawing/2014/main" id="{10CB7662-87A2-C6F4-BE2D-60ADF7BE71A5}"/>
              </a:ext>
            </a:extLst>
          </p:cNvPr>
          <p:cNvSpPr txBox="1"/>
          <p:nvPr/>
        </p:nvSpPr>
        <p:spPr>
          <a:xfrm>
            <a:off x="5230316" y="4869160"/>
            <a:ext cx="1368152" cy="443198"/>
          </a:xfrm>
          <a:prstGeom prst="rect">
            <a:avLst/>
          </a:prstGeom>
          <a:noFill/>
        </p:spPr>
        <p:txBody>
          <a:bodyPr wrap="square" rtlCol="0">
            <a:spAutoFit/>
          </a:bodyPr>
          <a:lstStyle/>
          <a:p>
            <a:pPr>
              <a:lnSpc>
                <a:spcPct val="95000"/>
              </a:lnSpc>
            </a:pPr>
            <a:r>
              <a:rPr lang="es-419" sz="800" dirty="0">
                <a:solidFill>
                  <a:srgbClr val="0070C0"/>
                </a:solidFill>
              </a:rPr>
              <a:t>La leyenda indica el estado de los asientos del avión.</a:t>
            </a:r>
            <a:endParaRPr lang="es-ES" sz="800" dirty="0">
              <a:solidFill>
                <a:srgbClr val="0070C0"/>
              </a:solidFill>
            </a:endParaRPr>
          </a:p>
        </p:txBody>
      </p:sp>
      <p:pic>
        <p:nvPicPr>
          <p:cNvPr id="13" name="Imagen 12">
            <a:extLst>
              <a:ext uri="{FF2B5EF4-FFF2-40B4-BE49-F238E27FC236}">
                <a16:creationId xmlns:a16="http://schemas.microsoft.com/office/drawing/2014/main" id="{F8F46F4E-B8C3-476C-9CE9-600DD19FD2F9}"/>
              </a:ext>
            </a:extLst>
          </p:cNvPr>
          <p:cNvPicPr>
            <a:picLocks noChangeAspect="1"/>
          </p:cNvPicPr>
          <p:nvPr/>
        </p:nvPicPr>
        <p:blipFill>
          <a:blip r:embed="rId4"/>
          <a:stretch>
            <a:fillRect/>
          </a:stretch>
        </p:blipFill>
        <p:spPr>
          <a:xfrm>
            <a:off x="6480194" y="5029004"/>
            <a:ext cx="2476846" cy="1066949"/>
          </a:xfrm>
          <a:prstGeom prst="rect">
            <a:avLst/>
          </a:prstGeom>
        </p:spPr>
      </p:pic>
    </p:spTree>
    <p:extLst>
      <p:ext uri="{BB962C8B-B14F-4D97-AF65-F5344CB8AC3E}">
        <p14:creationId xmlns:p14="http://schemas.microsoft.com/office/powerpoint/2010/main" val="191722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Inicializar lista de pasajeros.</a:t>
            </a:r>
          </a:p>
        </p:txBody>
      </p:sp>
      <p:sp>
        <p:nvSpPr>
          <p:cNvPr id="3" name="Marcador de contenido 2"/>
          <p:cNvSpPr>
            <a:spLocks noGrp="1"/>
          </p:cNvSpPr>
          <p:nvPr>
            <p:ph idx="1"/>
          </p:nvPr>
        </p:nvSpPr>
        <p:spPr>
          <a:xfrm>
            <a:off x="1117309" y="1701800"/>
            <a:ext cx="10157354" cy="719088"/>
          </a:xfrm>
        </p:spPr>
        <p:txBody>
          <a:bodyPr rtlCol="0">
            <a:normAutofit fontScale="70000" lnSpcReduction="20000"/>
          </a:bodyPr>
          <a:lstStyle/>
          <a:p>
            <a:pPr marL="0" indent="0" rtl="0">
              <a:buNone/>
            </a:pPr>
            <a:r>
              <a:rPr lang="es-419" dirty="0"/>
              <a:t>Para inicializar la lista de pasajeros, presione el botón “Nuevo viaje” como se muestra en la siguiente imagen. El sistema le preguntara si quiere inicializar la lista de pasajeros.</a:t>
            </a:r>
            <a:endParaRPr lang="es-ES" dirty="0"/>
          </a:p>
        </p:txBody>
      </p:sp>
      <p:pic>
        <p:nvPicPr>
          <p:cNvPr id="7" name="Imagen 6">
            <a:extLst>
              <a:ext uri="{FF2B5EF4-FFF2-40B4-BE49-F238E27FC236}">
                <a16:creationId xmlns:a16="http://schemas.microsoft.com/office/drawing/2014/main" id="{2C068033-D3C7-785D-A7DF-C889D0D206B3}"/>
              </a:ext>
            </a:extLst>
          </p:cNvPr>
          <p:cNvPicPr>
            <a:picLocks noChangeAspect="1"/>
          </p:cNvPicPr>
          <p:nvPr/>
        </p:nvPicPr>
        <p:blipFill>
          <a:blip r:embed="rId3"/>
          <a:stretch>
            <a:fillRect/>
          </a:stretch>
        </p:blipFill>
        <p:spPr>
          <a:xfrm>
            <a:off x="877814" y="2420888"/>
            <a:ext cx="5318172" cy="4457359"/>
          </a:xfrm>
          <a:prstGeom prst="rect">
            <a:avLst/>
          </a:prstGeom>
        </p:spPr>
      </p:pic>
      <p:pic>
        <p:nvPicPr>
          <p:cNvPr id="9" name="Imagen 8">
            <a:extLst>
              <a:ext uri="{FF2B5EF4-FFF2-40B4-BE49-F238E27FC236}">
                <a16:creationId xmlns:a16="http://schemas.microsoft.com/office/drawing/2014/main" id="{82BC308D-014D-2238-B685-D7C602C99B94}"/>
              </a:ext>
            </a:extLst>
          </p:cNvPr>
          <p:cNvPicPr>
            <a:picLocks noChangeAspect="1"/>
          </p:cNvPicPr>
          <p:nvPr/>
        </p:nvPicPr>
        <p:blipFill>
          <a:blip r:embed="rId4"/>
          <a:stretch>
            <a:fillRect/>
          </a:stretch>
        </p:blipFill>
        <p:spPr>
          <a:xfrm>
            <a:off x="6319352" y="2420888"/>
            <a:ext cx="5319781" cy="4439022"/>
          </a:xfrm>
          <a:prstGeom prst="rect">
            <a:avLst/>
          </a:prstGeom>
        </p:spPr>
      </p:pic>
    </p:spTree>
    <p:extLst>
      <p:ext uri="{BB962C8B-B14F-4D97-AF65-F5344CB8AC3E}">
        <p14:creationId xmlns:p14="http://schemas.microsoft.com/office/powerpoint/2010/main" val="371452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r>
              <a:rPr lang="es-ES" dirty="0"/>
              <a:t>Habilitar la búsqueda de pasajeros.</a:t>
            </a:r>
            <a:br>
              <a:rPr lang="es-ES" dirty="0"/>
            </a:br>
            <a:endParaRPr lang="es-ES" dirty="0"/>
          </a:p>
        </p:txBody>
      </p:sp>
      <p:sp>
        <p:nvSpPr>
          <p:cNvPr id="3" name="Marcador de contenido 2"/>
          <p:cNvSpPr>
            <a:spLocks noGrp="1"/>
          </p:cNvSpPr>
          <p:nvPr>
            <p:ph idx="1"/>
          </p:nvPr>
        </p:nvSpPr>
        <p:spPr/>
        <p:txBody>
          <a:bodyPr rtlCol="0"/>
          <a:lstStyle/>
          <a:p>
            <a:pPr marL="0" indent="0" rtl="0">
              <a:buNone/>
            </a:pPr>
            <a:r>
              <a:rPr lang="es-419" dirty="0"/>
              <a:t>Para iniciar la búsqueda en la lista de pasajeros, presione el botón Buscar, automáticamente la lista de pasajeros se cargara en la memoria, esto se muestra en la siguiente </a:t>
            </a:r>
            <a:r>
              <a:rPr lang="es-419" dirty="0" err="1"/>
              <a:t>imágen</a:t>
            </a:r>
            <a:r>
              <a:rPr lang="es-419" dirty="0"/>
              <a:t>:</a:t>
            </a:r>
            <a:endParaRPr lang="es-ES" dirty="0"/>
          </a:p>
        </p:txBody>
      </p:sp>
      <p:pic>
        <p:nvPicPr>
          <p:cNvPr id="5" name="Imagen 4">
            <a:extLst>
              <a:ext uri="{FF2B5EF4-FFF2-40B4-BE49-F238E27FC236}">
                <a16:creationId xmlns:a16="http://schemas.microsoft.com/office/drawing/2014/main" id="{4814D5AA-7822-DF98-603E-8DDFB4DEDF8D}"/>
              </a:ext>
            </a:extLst>
          </p:cNvPr>
          <p:cNvPicPr>
            <a:picLocks noChangeAspect="1"/>
          </p:cNvPicPr>
          <p:nvPr/>
        </p:nvPicPr>
        <p:blipFill>
          <a:blip r:embed="rId3"/>
          <a:stretch>
            <a:fillRect/>
          </a:stretch>
        </p:blipFill>
        <p:spPr>
          <a:xfrm>
            <a:off x="6515429" y="2812262"/>
            <a:ext cx="4759234" cy="3969538"/>
          </a:xfrm>
          <a:prstGeom prst="rect">
            <a:avLst/>
          </a:prstGeom>
        </p:spPr>
      </p:pic>
      <p:pic>
        <p:nvPicPr>
          <p:cNvPr id="7" name="Imagen 6">
            <a:extLst>
              <a:ext uri="{FF2B5EF4-FFF2-40B4-BE49-F238E27FC236}">
                <a16:creationId xmlns:a16="http://schemas.microsoft.com/office/drawing/2014/main" id="{3B84A274-5EA6-B2CA-E652-9EB0151528F8}"/>
              </a:ext>
            </a:extLst>
          </p:cNvPr>
          <p:cNvPicPr>
            <a:picLocks noChangeAspect="1"/>
          </p:cNvPicPr>
          <p:nvPr/>
        </p:nvPicPr>
        <p:blipFill>
          <a:blip r:embed="rId4"/>
          <a:stretch>
            <a:fillRect/>
          </a:stretch>
        </p:blipFill>
        <p:spPr>
          <a:xfrm>
            <a:off x="1197868" y="2838864"/>
            <a:ext cx="4759234" cy="3957293"/>
          </a:xfrm>
          <a:prstGeom prst="rect">
            <a:avLst/>
          </a:prstGeom>
        </p:spPr>
      </p:pic>
    </p:spTree>
    <p:extLst>
      <p:ext uri="{BB962C8B-B14F-4D97-AF65-F5344CB8AC3E}">
        <p14:creationId xmlns:p14="http://schemas.microsoft.com/office/powerpoint/2010/main" val="400361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Navegar dentro de la lista de pasajeros.</a:t>
            </a:r>
          </a:p>
        </p:txBody>
      </p:sp>
      <p:sp>
        <p:nvSpPr>
          <p:cNvPr id="3" name="Marcador de contenido 2"/>
          <p:cNvSpPr>
            <a:spLocks noGrp="1"/>
          </p:cNvSpPr>
          <p:nvPr>
            <p:ph idx="1"/>
          </p:nvPr>
        </p:nvSpPr>
        <p:spPr>
          <a:xfrm>
            <a:off x="1117309" y="1701800"/>
            <a:ext cx="10157354" cy="719088"/>
          </a:xfrm>
        </p:spPr>
        <p:txBody>
          <a:bodyPr rtlCol="0">
            <a:normAutofit fontScale="70000" lnSpcReduction="20000"/>
          </a:bodyPr>
          <a:lstStyle/>
          <a:p>
            <a:pPr marL="0" indent="0" rtl="0">
              <a:buNone/>
            </a:pPr>
            <a:r>
              <a:rPr lang="es-419" dirty="0"/>
              <a:t>Para navegar dentro de la lista de pasajero, solo se deber presionar el botón anterior, para mostrar un registro anterior o siguiente para mostrar el siguiente dato. La información se mostrara como en la siguiente imagen:</a:t>
            </a:r>
          </a:p>
          <a:p>
            <a:pPr marL="0" indent="0" rtl="0">
              <a:buNone/>
            </a:pPr>
            <a:endParaRPr lang="es-ES" dirty="0"/>
          </a:p>
        </p:txBody>
      </p:sp>
      <p:pic>
        <p:nvPicPr>
          <p:cNvPr id="5" name="Imagen 4">
            <a:extLst>
              <a:ext uri="{FF2B5EF4-FFF2-40B4-BE49-F238E27FC236}">
                <a16:creationId xmlns:a16="http://schemas.microsoft.com/office/drawing/2014/main" id="{3619547D-A8B3-E21A-76DD-9419BC987BF3}"/>
              </a:ext>
            </a:extLst>
          </p:cNvPr>
          <p:cNvPicPr>
            <a:picLocks noChangeAspect="1"/>
          </p:cNvPicPr>
          <p:nvPr/>
        </p:nvPicPr>
        <p:blipFill>
          <a:blip r:embed="rId3"/>
          <a:stretch>
            <a:fillRect/>
          </a:stretch>
        </p:blipFill>
        <p:spPr>
          <a:xfrm>
            <a:off x="3358108" y="2392892"/>
            <a:ext cx="5346302" cy="4465108"/>
          </a:xfrm>
          <a:prstGeom prst="rect">
            <a:avLst/>
          </a:prstGeom>
        </p:spPr>
      </p:pic>
    </p:spTree>
    <p:extLst>
      <p:ext uri="{BB962C8B-B14F-4D97-AF65-F5344CB8AC3E}">
        <p14:creationId xmlns:p14="http://schemas.microsoft.com/office/powerpoint/2010/main" val="2369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resentación de bienvenida a la escuela">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100000" t="-80000" r="-50000" b="180000"/>
          </a:path>
        </a:gradFill>
        <a:gradFill rotWithShape="1">
          <a:gsLst>
            <a:gs pos="0">
              <a:schemeClr val="phClr">
                <a:tint val="80000"/>
                <a:satMod val="300000"/>
              </a:schemeClr>
            </a:gs>
            <a:gs pos="100000">
              <a:schemeClr val="phClr">
                <a:shade val="30000"/>
                <a:satMod val="200000"/>
              </a:schemeClr>
            </a:gs>
          </a:gsLst>
          <a:path path="circle">
            <a:fillToRect l="30000" t="30000" r="70000" b="100000"/>
          </a:path>
        </a:gradFill>
      </a:bgFillStyleLst>
    </a:fmtScheme>
  </a:themeElements>
  <a:objectDefaults>
    <a:spDef>
      <a:spPr>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nSpc>
            <a:spcPct val="95000"/>
          </a:lnSpc>
          <a:defRPr/>
        </a:defPPr>
      </a:lstStyle>
    </a:txDef>
  </a:objectDefaults>
  <a:extraClrSchemeLst/>
  <a:extLst>
    <a:ext uri="{05A4C25C-085E-4340-85A3-A5531E510DB2}">
      <thm15:themeFamily xmlns:thm15="http://schemas.microsoft.com/office/thememl/2012/main" name="Office_26628392_TF03460615" id="{BCA5A855-5700-4520-BD48-E8DD44B876B8}" vid="{84ADDB75-F741-40F8-A12F-F5DAAB1983C3}"/>
    </a:ext>
  </a:extLst>
</a:theme>
</file>

<file path=ppt/theme/theme2.xml><?xml version="1.0" encoding="utf-8"?>
<a:theme xmlns:a="http://schemas.openxmlformats.org/drawingml/2006/main" name="Tema de Offic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entury Gothic">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Presentación de bienvenida a la escuela</Template>
  <TotalTime>100</TotalTime>
  <Words>878</Words>
  <Application>Microsoft Office PowerPoint</Application>
  <PresentationFormat>Personalizado</PresentationFormat>
  <Paragraphs>74</Paragraphs>
  <Slides>16</Slides>
  <Notes>11</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16</vt:i4>
      </vt:variant>
    </vt:vector>
  </HeadingPairs>
  <TitlesOfParts>
    <vt:vector size="19" baseType="lpstr">
      <vt:lpstr>Arial</vt:lpstr>
      <vt:lpstr>Century Gothic</vt:lpstr>
      <vt:lpstr>Presentación de bienvenida a la escuela</vt:lpstr>
      <vt:lpstr>MANUAL DE USUARIO v1.0</vt:lpstr>
      <vt:lpstr>Integrantes</vt:lpstr>
      <vt:lpstr>Temario</vt:lpstr>
      <vt:lpstr>Carga de la lista de pasajeros.</vt:lpstr>
      <vt:lpstr>Agregar pasajeros a la lista de vuelo.</vt:lpstr>
      <vt:lpstr>Agregar pasajeros a la lista de vuelo.</vt:lpstr>
      <vt:lpstr>Inicializar lista de pasajeros.</vt:lpstr>
      <vt:lpstr>Habilitar la búsqueda de pasajeros. </vt:lpstr>
      <vt:lpstr>Navegar dentro de la lista de pasajeros.</vt:lpstr>
      <vt:lpstr>Editar los datos de un pasajero.</vt:lpstr>
      <vt:lpstr>Eliminación de un pasajero dentro de la lista de pasajeros.</vt:lpstr>
      <vt:lpstr>                              Exportar la lista de pasajeros a un archivo. </vt:lpstr>
      <vt:lpstr>Localización de la lista de pasajeros. </vt:lpstr>
      <vt:lpstr>Consultar manual de usuario. </vt:lpstr>
      <vt:lpstr>Salir del programa. </vt:lpstr>
      <vt:lpstr>MANUAL DE USUARIO v1.0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MANUAL DE USUARIO</dc:title>
  <dc:creator>Edgar Mayorga</dc:creator>
  <cp:lastModifiedBy>Edgar Mayorga</cp:lastModifiedBy>
  <cp:revision>22</cp:revision>
  <dcterms:created xsi:type="dcterms:W3CDTF">2022-05-14T18:29:44Z</dcterms:created>
  <dcterms:modified xsi:type="dcterms:W3CDTF">2022-05-14T20:10:33Z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74068100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